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c5233ee76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c096036c264969"/>
  </p:sldMasterIdLst>
  <p:sldIdLst>
    <p:sldId xmlns:r="http://schemas.openxmlformats.org/officeDocument/2006/relationships" id="256" r:id="R5c726863f71d4d8d"/>
    <p:sldId xmlns:r="http://schemas.openxmlformats.org/officeDocument/2006/relationships" id="257" r:id="R38526b2b90d24665"/>
    <p:sldId xmlns:r="http://schemas.openxmlformats.org/officeDocument/2006/relationships" id="258" r:id="Rc70ed3cb5c33434e"/>
    <p:sldId xmlns:r="http://schemas.openxmlformats.org/officeDocument/2006/relationships" id="259" r:id="Rc238763cbb334159"/>
    <p:sldId xmlns:r="http://schemas.openxmlformats.org/officeDocument/2006/relationships" id="260" r:id="Rfa024db591ee4c2c"/>
    <p:sldId xmlns:r="http://schemas.openxmlformats.org/officeDocument/2006/relationships" id="261" r:id="R8b930e9fe1fc47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096036c264969" /><Relationship Type="http://schemas.openxmlformats.org/officeDocument/2006/relationships/slide" Target="/ppt/slides/slide1.xml" Id="R5c726863f71d4d8d" /><Relationship Type="http://schemas.openxmlformats.org/officeDocument/2006/relationships/slide" Target="/ppt/slides/slide2.xml" Id="R38526b2b90d24665" /><Relationship Type="http://schemas.openxmlformats.org/officeDocument/2006/relationships/slide" Target="/ppt/slides/slide3.xml" Id="Rc70ed3cb5c33434e" /><Relationship Type="http://schemas.openxmlformats.org/officeDocument/2006/relationships/slide" Target="/ppt/slides/slide4.xml" Id="Rc238763cbb334159" /><Relationship Type="http://schemas.openxmlformats.org/officeDocument/2006/relationships/slide" Target="/ppt/slides/slide5.xml" Id="Rfa024db591ee4c2c" /><Relationship Type="http://schemas.openxmlformats.org/officeDocument/2006/relationships/slide" Target="/ppt/slides/slide6.xml" Id="R8b930e9fe1fc47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3d625e7134d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517ebde7c4eb1" /><Relationship Type="http://schemas.openxmlformats.org/officeDocument/2006/relationships/theme" Target="/ppt/slideMasters/theme/theme1.xml" Id="Rf0203cd57be04b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b517ebde7c4e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08716aa7448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55ec2a9c949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172351a2d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34aa10ada41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cc138162143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0d4e0f82843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ERVIK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ERVIK HOLDING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OMDAHL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836 219 392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ERVIK HOLDING AS</a:t>
            </a:r>
          </a:p>
        </p:txBody>
      </p:sp>
    </p:spTree>
  </p:cSld>
  <p:clrMapOvr>
    <a:masterClrMapping xmlns:a="http://schemas.openxmlformats.org/drawingml/2006/main"/>
  </p:clrMapOvr>
</p:sld>
</file>