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67fba43296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8afb9b382a480e"/>
  </p:sldMasterIdLst>
  <p:sldIdLst>
    <p:sldId xmlns:r="http://schemas.openxmlformats.org/officeDocument/2006/relationships" id="256" r:id="R289d7c2d472f4687"/>
    <p:sldId xmlns:r="http://schemas.openxmlformats.org/officeDocument/2006/relationships" id="257" r:id="R72833c00bfd74dbb"/>
    <p:sldId xmlns:r="http://schemas.openxmlformats.org/officeDocument/2006/relationships" id="258" r:id="R727e3a59f147487e"/>
    <p:sldId xmlns:r="http://schemas.openxmlformats.org/officeDocument/2006/relationships" id="259" r:id="Rcbda1e33b7634baa"/>
    <p:sldId xmlns:r="http://schemas.openxmlformats.org/officeDocument/2006/relationships" id="260" r:id="R12a84f8ec0f342ba"/>
    <p:sldId xmlns:r="http://schemas.openxmlformats.org/officeDocument/2006/relationships" id="261" r:id="R2d8d45be538b4777"/>
    <p:sldId xmlns:r="http://schemas.openxmlformats.org/officeDocument/2006/relationships" id="262" r:id="R84e7e2b8861245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afb9b382a480e" /><Relationship Type="http://schemas.openxmlformats.org/officeDocument/2006/relationships/slide" Target="/ppt/slides/slide1.xml" Id="R289d7c2d472f4687" /><Relationship Type="http://schemas.openxmlformats.org/officeDocument/2006/relationships/slide" Target="/ppt/slides/slide2.xml" Id="R72833c00bfd74dbb" /><Relationship Type="http://schemas.openxmlformats.org/officeDocument/2006/relationships/slide" Target="/ppt/slides/slide3.xml" Id="R727e3a59f147487e" /><Relationship Type="http://schemas.openxmlformats.org/officeDocument/2006/relationships/slide" Target="/ppt/slides/slide4.xml" Id="Rcbda1e33b7634baa" /><Relationship Type="http://schemas.openxmlformats.org/officeDocument/2006/relationships/slide" Target="/ppt/slides/slide5.xml" Id="R12a84f8ec0f342ba" /><Relationship Type="http://schemas.openxmlformats.org/officeDocument/2006/relationships/slide" Target="/ppt/slides/slide6.xml" Id="R2d8d45be538b4777" /><Relationship Type="http://schemas.openxmlformats.org/officeDocument/2006/relationships/slide" Target="/ppt/slides/slide7.xml" Id="R84e7e2b8861245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4efbda1a6a4a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a612d73844a29" /><Relationship Type="http://schemas.openxmlformats.org/officeDocument/2006/relationships/theme" Target="/ppt/slideMasters/theme/theme1.xml" Id="R53d557eeb2f542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aa612d73844a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d67df60a145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9e3d5f8d94b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49b6ce9db44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00048ceef44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f6060366b4b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74819e2ea43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a5cb1e65744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JYBORN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JYBORN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JYBORN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JYBORN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JYBORN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JYBORN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321 947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748 674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JYBORN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SUSANNE JYBORN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JYBORN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836 176 502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JYBORN AS</a:t>
            </a:r>
          </a:p>
        </p:txBody>
      </p:sp>
    </p:spTree>
  </p:cSld>
  <p:clrMapOvr>
    <a:masterClrMapping xmlns:a="http://schemas.openxmlformats.org/drawingml/2006/main"/>
  </p:clrMapOvr>
</p:sld>
</file>