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9e4ce9936347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115cee3ba04068"/>
  </p:sldMasterIdLst>
  <p:sldIdLst>
    <p:sldId xmlns:r="http://schemas.openxmlformats.org/officeDocument/2006/relationships" id="256" r:id="Rad3f1350716447d8"/>
    <p:sldId xmlns:r="http://schemas.openxmlformats.org/officeDocument/2006/relationships" id="257" r:id="R8791b06daa534ec6"/>
    <p:sldId xmlns:r="http://schemas.openxmlformats.org/officeDocument/2006/relationships" id="258" r:id="R0221e3b9dd95421f"/>
    <p:sldId xmlns:r="http://schemas.openxmlformats.org/officeDocument/2006/relationships" id="259" r:id="R5a879adbc6fb48a3"/>
    <p:sldId xmlns:r="http://schemas.openxmlformats.org/officeDocument/2006/relationships" id="260" r:id="R14f67b16759b4bf0"/>
    <p:sldId xmlns:r="http://schemas.openxmlformats.org/officeDocument/2006/relationships" id="261" r:id="R0a11e156ca6746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115cee3ba04068" /><Relationship Type="http://schemas.openxmlformats.org/officeDocument/2006/relationships/slide" Target="/ppt/slides/slide1.xml" Id="Rad3f1350716447d8" /><Relationship Type="http://schemas.openxmlformats.org/officeDocument/2006/relationships/slide" Target="/ppt/slides/slide2.xml" Id="R8791b06daa534ec6" /><Relationship Type="http://schemas.openxmlformats.org/officeDocument/2006/relationships/slide" Target="/ppt/slides/slide3.xml" Id="R0221e3b9dd95421f" /><Relationship Type="http://schemas.openxmlformats.org/officeDocument/2006/relationships/slide" Target="/ppt/slides/slide4.xml" Id="R5a879adbc6fb48a3" /><Relationship Type="http://schemas.openxmlformats.org/officeDocument/2006/relationships/slide" Target="/ppt/slides/slide5.xml" Id="R14f67b16759b4bf0" /><Relationship Type="http://schemas.openxmlformats.org/officeDocument/2006/relationships/slide" Target="/ppt/slides/slide6.xml" Id="R0a11e156ca6746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5fa0c801e43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a05b33d834a7e" /><Relationship Type="http://schemas.openxmlformats.org/officeDocument/2006/relationships/theme" Target="/ppt/slideMasters/theme/theme1.xml" Id="R6c5d9815d10341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0a05b33d834a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23af9db934f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db8cdf8144a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ffba51d5d4c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350888a6c45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53d25ca3c4a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f0ad097c644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INTERDATA-FLISA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INTERDATA-FLISA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INTERDATA-FLISA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INTERDATA-FLISA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INTERDATA-FLISA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INTERDATA-FLISA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253 252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−104 127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INTERDATA-FLISA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836 067 762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INTERDATA-FLISA AS</a:t>
            </a:r>
          </a:p>
        </p:txBody>
      </p:sp>
    </p:spTree>
  </p:cSld>
  <p:clrMapOvr>
    <a:masterClrMapping xmlns:a="http://schemas.openxmlformats.org/drawingml/2006/main"/>
  </p:clrMapOvr>
</p:sld>
</file>