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32d0a02df4a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e6fcd0a3e4f3b"/>
  </p:sldMasterIdLst>
  <p:sldIdLst>
    <p:sldId xmlns:r="http://schemas.openxmlformats.org/officeDocument/2006/relationships" id="256" r:id="Ref9c8cf1a9744120"/>
    <p:sldId xmlns:r="http://schemas.openxmlformats.org/officeDocument/2006/relationships" id="257" r:id="R9aff4d8886c54f46"/>
    <p:sldId xmlns:r="http://schemas.openxmlformats.org/officeDocument/2006/relationships" id="258" r:id="R6f5123973a6d4660"/>
    <p:sldId xmlns:r="http://schemas.openxmlformats.org/officeDocument/2006/relationships" id="259" r:id="R80596ff2c295407d"/>
    <p:sldId xmlns:r="http://schemas.openxmlformats.org/officeDocument/2006/relationships" id="260" r:id="R0840277beaac4207"/>
    <p:sldId xmlns:r="http://schemas.openxmlformats.org/officeDocument/2006/relationships" id="261" r:id="R0319b7b267524ffc"/>
    <p:sldId xmlns:r="http://schemas.openxmlformats.org/officeDocument/2006/relationships" id="262" r:id="R8e105029844c42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e6fcd0a3e4f3b" /><Relationship Type="http://schemas.openxmlformats.org/officeDocument/2006/relationships/slide" Target="/ppt/slides/slide1.xml" Id="Ref9c8cf1a9744120" /><Relationship Type="http://schemas.openxmlformats.org/officeDocument/2006/relationships/slide" Target="/ppt/slides/slide2.xml" Id="R9aff4d8886c54f46" /><Relationship Type="http://schemas.openxmlformats.org/officeDocument/2006/relationships/slide" Target="/ppt/slides/slide3.xml" Id="R6f5123973a6d4660" /><Relationship Type="http://schemas.openxmlformats.org/officeDocument/2006/relationships/slide" Target="/ppt/slides/slide4.xml" Id="R80596ff2c295407d" /><Relationship Type="http://schemas.openxmlformats.org/officeDocument/2006/relationships/slide" Target="/ppt/slides/slide5.xml" Id="R0840277beaac4207" /><Relationship Type="http://schemas.openxmlformats.org/officeDocument/2006/relationships/slide" Target="/ppt/slides/slide6.xml" Id="R0319b7b267524ffc" /><Relationship Type="http://schemas.openxmlformats.org/officeDocument/2006/relationships/slide" Target="/ppt/slides/slide7.xml" Id="R8e105029844c42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8050ba569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e93f36f334c9e" /><Relationship Type="http://schemas.openxmlformats.org/officeDocument/2006/relationships/theme" Target="/ppt/slideMasters/theme/theme1.xml" Id="R2253d2c7f231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7e93f36f33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29a53f147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1bc3d5cb84c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565da8fcb43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3f8283e58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d91137ad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e8b9e466f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3f8e36305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PRONOID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PRONOID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631 603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RINGSTAD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Lilleheia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835 965 252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PRONOID AS</a:t>
            </a:r>
          </a:p>
        </p:txBody>
      </p:sp>
    </p:spTree>
  </p:cSld>
  <p:clrMapOvr>
    <a:masterClrMapping xmlns:a="http://schemas.openxmlformats.org/drawingml/2006/main"/>
  </p:clrMapOvr>
</p:sld>
</file>