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c2ab7f7a2b42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a09bafc91d4486"/>
  </p:sldMasterIdLst>
  <p:sldIdLst>
    <p:sldId xmlns:r="http://schemas.openxmlformats.org/officeDocument/2006/relationships" id="256" r:id="Rdf7a82141b6b4e97"/>
    <p:sldId xmlns:r="http://schemas.openxmlformats.org/officeDocument/2006/relationships" id="257" r:id="R2e0e68ea5cd746e4"/>
    <p:sldId xmlns:r="http://schemas.openxmlformats.org/officeDocument/2006/relationships" id="258" r:id="R816e51c8ddd949c3"/>
    <p:sldId xmlns:r="http://schemas.openxmlformats.org/officeDocument/2006/relationships" id="259" r:id="Ra10cc92db3c84537"/>
    <p:sldId xmlns:r="http://schemas.openxmlformats.org/officeDocument/2006/relationships" id="260" r:id="Rc88a4e6fb7304404"/>
    <p:sldId xmlns:r="http://schemas.openxmlformats.org/officeDocument/2006/relationships" id="261" r:id="R7c374eb4ea634f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09bafc91d4486" /><Relationship Type="http://schemas.openxmlformats.org/officeDocument/2006/relationships/slide" Target="/ppt/slides/slide1.xml" Id="Rdf7a82141b6b4e97" /><Relationship Type="http://schemas.openxmlformats.org/officeDocument/2006/relationships/slide" Target="/ppt/slides/slide2.xml" Id="R2e0e68ea5cd746e4" /><Relationship Type="http://schemas.openxmlformats.org/officeDocument/2006/relationships/slide" Target="/ppt/slides/slide3.xml" Id="R816e51c8ddd949c3" /><Relationship Type="http://schemas.openxmlformats.org/officeDocument/2006/relationships/slide" Target="/ppt/slides/slide4.xml" Id="Ra10cc92db3c84537" /><Relationship Type="http://schemas.openxmlformats.org/officeDocument/2006/relationships/slide" Target="/ppt/slides/slide5.xml" Id="Rc88a4e6fb7304404" /><Relationship Type="http://schemas.openxmlformats.org/officeDocument/2006/relationships/slide" Target="/ppt/slides/slide6.xml" Id="R7c374eb4ea634f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2e0ef7e2446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68e188d1447a7" /><Relationship Type="http://schemas.openxmlformats.org/officeDocument/2006/relationships/theme" Target="/ppt/slideMasters/theme/theme1.xml" Id="Rf7b6be38f8da49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268e188d1447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3b6e1ed9046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11fcb4a114e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f5fa5909a40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da1c2f34d4b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1461383a341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32204969445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SOLHØGDA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SOLHØGDA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SOLHØGDA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SOLHØGDA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SOLHØGDA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SOLHØGDA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3 782 343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3 757 434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3 100 077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3 812 968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SOLHØGDA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835 933 172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SOLHØGDA AS</a:t>
            </a:r>
          </a:p>
        </p:txBody>
      </p:sp>
    </p:spTree>
  </p:cSld>
  <p:clrMapOvr>
    <a:masterClrMapping xmlns:a="http://schemas.openxmlformats.org/drawingml/2006/main"/>
  </p:clrMapOvr>
</p:sld>
</file>