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53e024385349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6bd12570b44fa"/>
  </p:sldMasterIdLst>
  <p:sldIdLst>
    <p:sldId xmlns:r="http://schemas.openxmlformats.org/officeDocument/2006/relationships" id="256" r:id="Re253d06e2972418b"/>
    <p:sldId xmlns:r="http://schemas.openxmlformats.org/officeDocument/2006/relationships" id="257" r:id="R85d1060617904334"/>
    <p:sldId xmlns:r="http://schemas.openxmlformats.org/officeDocument/2006/relationships" id="258" r:id="R388d833afb4f4022"/>
    <p:sldId xmlns:r="http://schemas.openxmlformats.org/officeDocument/2006/relationships" id="259" r:id="R11c48206ee904a05"/>
    <p:sldId xmlns:r="http://schemas.openxmlformats.org/officeDocument/2006/relationships" id="260" r:id="R9d0cdb6057be428e"/>
    <p:sldId xmlns:r="http://schemas.openxmlformats.org/officeDocument/2006/relationships" id="261" r:id="Rfebf867b4d7c4fb9"/>
    <p:sldId xmlns:r="http://schemas.openxmlformats.org/officeDocument/2006/relationships" id="262" r:id="R99164f03f19b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6bd12570b44fa" /><Relationship Type="http://schemas.openxmlformats.org/officeDocument/2006/relationships/slide" Target="/ppt/slides/slide1.xml" Id="Re253d06e2972418b" /><Relationship Type="http://schemas.openxmlformats.org/officeDocument/2006/relationships/slide" Target="/ppt/slides/slide2.xml" Id="R85d1060617904334" /><Relationship Type="http://schemas.openxmlformats.org/officeDocument/2006/relationships/slide" Target="/ppt/slides/slide3.xml" Id="R388d833afb4f4022" /><Relationship Type="http://schemas.openxmlformats.org/officeDocument/2006/relationships/slide" Target="/ppt/slides/slide4.xml" Id="R11c48206ee904a05" /><Relationship Type="http://schemas.openxmlformats.org/officeDocument/2006/relationships/slide" Target="/ppt/slides/slide5.xml" Id="R9d0cdb6057be428e" /><Relationship Type="http://schemas.openxmlformats.org/officeDocument/2006/relationships/slide" Target="/ppt/slides/slide6.xml" Id="Rfebf867b4d7c4fb9" /><Relationship Type="http://schemas.openxmlformats.org/officeDocument/2006/relationships/slide" Target="/ppt/slides/slide7.xml" Id="R99164f03f19b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7e286b8ae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f599f90004a2a" /><Relationship Type="http://schemas.openxmlformats.org/officeDocument/2006/relationships/theme" Target="/ppt/slideMasters/theme/theme1.xml" Id="Rf24e64b5055f49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3f599f9000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e8486c91546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4c671e7c447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120d9518547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7b5d34bd44e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404bb42874e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58e3e22c14f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e67644f0c45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LYNGA SANDDYN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LYNGA SANDDYN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LYNGA SANDDYN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LYNGA SANDDYN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LYNGA SANDDYN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LYNGA SANDDYN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2 442 350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2 545 924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LYNGA SANDDYN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HEGVIK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LYNGA SANDDYN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Lies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835 828 522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LYNGA SANDDYN AS</a:t>
            </a:r>
          </a:p>
        </p:txBody>
      </p:sp>
    </p:spTree>
  </p:cSld>
  <p:clrMapOvr>
    <a:masterClrMapping xmlns:a="http://schemas.openxmlformats.org/drawingml/2006/main"/>
  </p:clrMapOvr>
</p:sld>
</file>