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32852b69b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4a7aae02f4e12"/>
  </p:sldMasterIdLst>
  <p:sldIdLst>
    <p:sldId xmlns:r="http://schemas.openxmlformats.org/officeDocument/2006/relationships" id="256" r:id="Rbed7d7c738fc454c"/>
    <p:sldId xmlns:r="http://schemas.openxmlformats.org/officeDocument/2006/relationships" id="257" r:id="Re4189f5974384eb3"/>
    <p:sldId xmlns:r="http://schemas.openxmlformats.org/officeDocument/2006/relationships" id="258" r:id="Rd1119301673849f0"/>
    <p:sldId xmlns:r="http://schemas.openxmlformats.org/officeDocument/2006/relationships" id="259" r:id="Rf2a5143c57da4533"/>
    <p:sldId xmlns:r="http://schemas.openxmlformats.org/officeDocument/2006/relationships" id="260" r:id="Rfd94f9045add4ad9"/>
    <p:sldId xmlns:r="http://schemas.openxmlformats.org/officeDocument/2006/relationships" id="261" r:id="R80b278be30b24fbe"/>
    <p:sldId xmlns:r="http://schemas.openxmlformats.org/officeDocument/2006/relationships" id="262" r:id="R9b81bff3d12943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4a7aae02f4e12" /><Relationship Type="http://schemas.openxmlformats.org/officeDocument/2006/relationships/slide" Target="/ppt/slides/slide1.xml" Id="Rbed7d7c738fc454c" /><Relationship Type="http://schemas.openxmlformats.org/officeDocument/2006/relationships/slide" Target="/ppt/slides/slide2.xml" Id="Re4189f5974384eb3" /><Relationship Type="http://schemas.openxmlformats.org/officeDocument/2006/relationships/slide" Target="/ppt/slides/slide3.xml" Id="Rd1119301673849f0" /><Relationship Type="http://schemas.openxmlformats.org/officeDocument/2006/relationships/slide" Target="/ppt/slides/slide4.xml" Id="Rf2a5143c57da4533" /><Relationship Type="http://schemas.openxmlformats.org/officeDocument/2006/relationships/slide" Target="/ppt/slides/slide5.xml" Id="Rfd94f9045add4ad9" /><Relationship Type="http://schemas.openxmlformats.org/officeDocument/2006/relationships/slide" Target="/ppt/slides/slide6.xml" Id="R80b278be30b24fbe" /><Relationship Type="http://schemas.openxmlformats.org/officeDocument/2006/relationships/slide" Target="/ppt/slides/slide7.xml" Id="R9b81bff3d12943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6c5e8c03b46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38341be4449ca" /><Relationship Type="http://schemas.openxmlformats.org/officeDocument/2006/relationships/theme" Target="/ppt/slideMasters/theme/theme1.xml" Id="R446cb6fb8670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38341be4449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edc072e3f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3f72eb86b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96a21922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efff913df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79f922e46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3d3fb488840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829e3e1c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NIVAA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NIVAA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1 368 232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1 504 860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ATTELEGA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SCHIEFLOE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 Thranes gate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835 781 372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NIVAA AS</a:t>
            </a:r>
          </a:p>
        </p:txBody>
      </p:sp>
    </p:spTree>
  </p:cSld>
  <p:clrMapOvr>
    <a:masterClrMapping xmlns:a="http://schemas.openxmlformats.org/drawingml/2006/main"/>
  </p:clrMapOvr>
</p:sld>
</file>