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8ad5e17d9b47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582065f2b54081"/>
  </p:sldMasterIdLst>
  <p:sldIdLst>
    <p:sldId xmlns:r="http://schemas.openxmlformats.org/officeDocument/2006/relationships" id="256" r:id="R8e4e6622133348ff"/>
    <p:sldId xmlns:r="http://schemas.openxmlformats.org/officeDocument/2006/relationships" id="257" r:id="Rb724b37826594fba"/>
    <p:sldId xmlns:r="http://schemas.openxmlformats.org/officeDocument/2006/relationships" id="258" r:id="R666039aba1f14334"/>
    <p:sldId xmlns:r="http://schemas.openxmlformats.org/officeDocument/2006/relationships" id="259" r:id="R5656e4a28781438f"/>
    <p:sldId xmlns:r="http://schemas.openxmlformats.org/officeDocument/2006/relationships" id="260" r:id="Rae906f4fb458498b"/>
    <p:sldId xmlns:r="http://schemas.openxmlformats.org/officeDocument/2006/relationships" id="261" r:id="R6982852a85ac44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582065f2b54081" /><Relationship Type="http://schemas.openxmlformats.org/officeDocument/2006/relationships/slide" Target="/ppt/slides/slide1.xml" Id="R8e4e6622133348ff" /><Relationship Type="http://schemas.openxmlformats.org/officeDocument/2006/relationships/slide" Target="/ppt/slides/slide2.xml" Id="Rb724b37826594fba" /><Relationship Type="http://schemas.openxmlformats.org/officeDocument/2006/relationships/slide" Target="/ppt/slides/slide3.xml" Id="R666039aba1f14334" /><Relationship Type="http://schemas.openxmlformats.org/officeDocument/2006/relationships/slide" Target="/ppt/slides/slide4.xml" Id="R5656e4a28781438f" /><Relationship Type="http://schemas.openxmlformats.org/officeDocument/2006/relationships/slide" Target="/ppt/slides/slide5.xml" Id="Rae906f4fb458498b" /><Relationship Type="http://schemas.openxmlformats.org/officeDocument/2006/relationships/slide" Target="/ppt/slides/slide6.xml" Id="R6982852a85ac44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fe7bd8a44d4b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3974436814457" /><Relationship Type="http://schemas.openxmlformats.org/officeDocument/2006/relationships/theme" Target="/ppt/slideMasters/theme/theme1.xml" Id="R8489c4ce3c0148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d39744368144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99d921df448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6a2ff6fb44a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7ac7dc70c47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56c6babc945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cdfb6c64243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4c016ff1247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KOH HOLDING AS ble etablert [år] og holder til i Avaldsnes.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OVE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Kleivavegen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4262 Avaldsnes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835 490 122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KOH HOLDING AS</a:t>
            </a:r>
          </a:p>
        </p:txBody>
      </p:sp>
    </p:spTree>
  </p:cSld>
  <p:clrMapOvr>
    <a:masterClrMapping xmlns:a="http://schemas.openxmlformats.org/drawingml/2006/main"/>
  </p:clrMapOvr>
</p:sld>
</file>