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a5057dc1fc42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add4e9088f4463"/>
  </p:sldMasterIdLst>
  <p:sldIdLst>
    <p:sldId xmlns:r="http://schemas.openxmlformats.org/officeDocument/2006/relationships" id="256" r:id="R94bb9018b3af47eb"/>
    <p:sldId xmlns:r="http://schemas.openxmlformats.org/officeDocument/2006/relationships" id="257" r:id="R249f8bdfc23445d4"/>
    <p:sldId xmlns:r="http://schemas.openxmlformats.org/officeDocument/2006/relationships" id="258" r:id="R2074278093a04e53"/>
    <p:sldId xmlns:r="http://schemas.openxmlformats.org/officeDocument/2006/relationships" id="259" r:id="Rfd0920414ed24eb9"/>
    <p:sldId xmlns:r="http://schemas.openxmlformats.org/officeDocument/2006/relationships" id="260" r:id="Rb596d1a2e5d94cef"/>
    <p:sldId xmlns:r="http://schemas.openxmlformats.org/officeDocument/2006/relationships" id="261" r:id="R21b3565f0a174d63"/>
    <p:sldId xmlns:r="http://schemas.openxmlformats.org/officeDocument/2006/relationships" id="262" r:id="R9d56dfbdc0c54b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add4e9088f4463" /><Relationship Type="http://schemas.openxmlformats.org/officeDocument/2006/relationships/slide" Target="/ppt/slides/slide1.xml" Id="R94bb9018b3af47eb" /><Relationship Type="http://schemas.openxmlformats.org/officeDocument/2006/relationships/slide" Target="/ppt/slides/slide2.xml" Id="R249f8bdfc23445d4" /><Relationship Type="http://schemas.openxmlformats.org/officeDocument/2006/relationships/slide" Target="/ppt/slides/slide3.xml" Id="R2074278093a04e53" /><Relationship Type="http://schemas.openxmlformats.org/officeDocument/2006/relationships/slide" Target="/ppt/slides/slide4.xml" Id="Rfd0920414ed24eb9" /><Relationship Type="http://schemas.openxmlformats.org/officeDocument/2006/relationships/slide" Target="/ppt/slides/slide5.xml" Id="Rb596d1a2e5d94cef" /><Relationship Type="http://schemas.openxmlformats.org/officeDocument/2006/relationships/slide" Target="/ppt/slides/slide6.xml" Id="R21b3565f0a174d63" /><Relationship Type="http://schemas.openxmlformats.org/officeDocument/2006/relationships/slide" Target="/ppt/slides/slide7.xml" Id="R9d56dfbdc0c54b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f599399ae048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544b0275a1429d" /><Relationship Type="http://schemas.openxmlformats.org/officeDocument/2006/relationships/theme" Target="/ppt/slideMasters/theme/theme1.xml" Id="Rf3c28da8471e4a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544b0275a142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b2aaa75d664f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da7578600e46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0ca2bb7a034e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2eb5a18eeb4d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e09f583d114d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5b2c7f0e7f40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6214f2c78e45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SKAG3RAK ARKITEKTER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SKAG3RAK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SKAG3RAK ARKITEKTER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SKAG3RAK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SKAG3RAK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SKAG3RAK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879 815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−56 804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−57 383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86 117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528 778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SKAG3RAK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MICHAEL ANDERS BEFUS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SKAG3RAK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Markens gate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835 079 732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SKAG3RAK ARKITEKTER AS</a:t>
            </a:r>
          </a:p>
        </p:txBody>
      </p:sp>
    </p:spTree>
  </p:cSld>
  <p:clrMapOvr>
    <a:masterClrMapping xmlns:a="http://schemas.openxmlformats.org/drawingml/2006/main"/>
  </p:clrMapOvr>
</p:sld>
</file>