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edcf03b7684b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ace5cfb24e4d73"/>
  </p:sldMasterIdLst>
  <p:sldIdLst>
    <p:sldId xmlns:r="http://schemas.openxmlformats.org/officeDocument/2006/relationships" id="256" r:id="Rfbade0eaa9c240d9"/>
    <p:sldId xmlns:r="http://schemas.openxmlformats.org/officeDocument/2006/relationships" id="257" r:id="R1f41eef012c04e2f"/>
    <p:sldId xmlns:r="http://schemas.openxmlformats.org/officeDocument/2006/relationships" id="258" r:id="Raf9e4a208a184c09"/>
    <p:sldId xmlns:r="http://schemas.openxmlformats.org/officeDocument/2006/relationships" id="259" r:id="R1ed68873f38c4be4"/>
    <p:sldId xmlns:r="http://schemas.openxmlformats.org/officeDocument/2006/relationships" id="260" r:id="R920275a942224d00"/>
    <p:sldId xmlns:r="http://schemas.openxmlformats.org/officeDocument/2006/relationships" id="261" r:id="R9aea21da87b0427b"/>
    <p:sldId xmlns:r="http://schemas.openxmlformats.org/officeDocument/2006/relationships" id="262" r:id="Rc59771dfd0b6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ce5cfb24e4d73" /><Relationship Type="http://schemas.openxmlformats.org/officeDocument/2006/relationships/slide" Target="/ppt/slides/slide1.xml" Id="Rfbade0eaa9c240d9" /><Relationship Type="http://schemas.openxmlformats.org/officeDocument/2006/relationships/slide" Target="/ppt/slides/slide2.xml" Id="R1f41eef012c04e2f" /><Relationship Type="http://schemas.openxmlformats.org/officeDocument/2006/relationships/slide" Target="/ppt/slides/slide3.xml" Id="Raf9e4a208a184c09" /><Relationship Type="http://schemas.openxmlformats.org/officeDocument/2006/relationships/slide" Target="/ppt/slides/slide4.xml" Id="R1ed68873f38c4be4" /><Relationship Type="http://schemas.openxmlformats.org/officeDocument/2006/relationships/slide" Target="/ppt/slides/slide5.xml" Id="R920275a942224d00" /><Relationship Type="http://schemas.openxmlformats.org/officeDocument/2006/relationships/slide" Target="/ppt/slides/slide6.xml" Id="R9aea21da87b0427b" /><Relationship Type="http://schemas.openxmlformats.org/officeDocument/2006/relationships/slide" Target="/ppt/slides/slide7.xml" Id="Rc59771dfd0b6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e77b9364c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c4b06d4124425" /><Relationship Type="http://schemas.openxmlformats.org/officeDocument/2006/relationships/theme" Target="/ppt/slideMasters/theme/theme1.xml" Id="R89ab8f951c35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7c4b06d412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aa1d9bd6b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08b24bc2a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6ec0f931f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98cadb6b64b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47c6a635848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cecf902094e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eb053c261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CORINOR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CORINOR AS ble etablert [år] og holder til i Bøverbru.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26 842 462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−2 990 839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−2 962 941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3 207 372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7 266 338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 INVEST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ARKO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BLÅFLAT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NÆVESTAD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KNUT MARIUS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SIVESINDTAJET JOHN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Gjestrum Industriområde, Bergsjøvegen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2846 Bøverbru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19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post@corinor.no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corinor.no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835 019 802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AS</a:t>
            </a:r>
          </a:p>
        </p:txBody>
      </p:sp>
    </p:spTree>
  </p:cSld>
  <p:clrMapOvr>
    <a:masterClrMapping xmlns:a="http://schemas.openxmlformats.org/drawingml/2006/main"/>
  </p:clrMapOvr>
</p:sld>
</file>