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664f624b7e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6af2247fc94b53"/>
  </p:sldMasterIdLst>
  <p:sldIdLst>
    <p:sldId xmlns:r="http://schemas.openxmlformats.org/officeDocument/2006/relationships" id="256" r:id="R5035371b10e243a3"/>
    <p:sldId xmlns:r="http://schemas.openxmlformats.org/officeDocument/2006/relationships" id="257" r:id="R2634dd29b2804e76"/>
    <p:sldId xmlns:r="http://schemas.openxmlformats.org/officeDocument/2006/relationships" id="258" r:id="Rfda6680305be4bee"/>
    <p:sldId xmlns:r="http://schemas.openxmlformats.org/officeDocument/2006/relationships" id="259" r:id="R9f3445c1b2fb4704"/>
    <p:sldId xmlns:r="http://schemas.openxmlformats.org/officeDocument/2006/relationships" id="260" r:id="Reec0c99c71154699"/>
    <p:sldId xmlns:r="http://schemas.openxmlformats.org/officeDocument/2006/relationships" id="261" r:id="R8dad934eb9f2407d"/>
    <p:sldId xmlns:r="http://schemas.openxmlformats.org/officeDocument/2006/relationships" id="262" r:id="R4ed934eda3ad4f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af2247fc94b53" /><Relationship Type="http://schemas.openxmlformats.org/officeDocument/2006/relationships/slide" Target="/ppt/slides/slide1.xml" Id="R5035371b10e243a3" /><Relationship Type="http://schemas.openxmlformats.org/officeDocument/2006/relationships/slide" Target="/ppt/slides/slide2.xml" Id="R2634dd29b2804e76" /><Relationship Type="http://schemas.openxmlformats.org/officeDocument/2006/relationships/slide" Target="/ppt/slides/slide3.xml" Id="Rfda6680305be4bee" /><Relationship Type="http://schemas.openxmlformats.org/officeDocument/2006/relationships/slide" Target="/ppt/slides/slide4.xml" Id="R9f3445c1b2fb4704" /><Relationship Type="http://schemas.openxmlformats.org/officeDocument/2006/relationships/slide" Target="/ppt/slides/slide5.xml" Id="Reec0c99c71154699" /><Relationship Type="http://schemas.openxmlformats.org/officeDocument/2006/relationships/slide" Target="/ppt/slides/slide6.xml" Id="R8dad934eb9f2407d" /><Relationship Type="http://schemas.openxmlformats.org/officeDocument/2006/relationships/slide" Target="/ppt/slides/slide7.xml" Id="R4ed934eda3ad4f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354f67d844c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8b068c21349d5" /><Relationship Type="http://schemas.openxmlformats.org/officeDocument/2006/relationships/theme" Target="/ppt/slideMasters/theme/theme1.xml" Id="R299df84a8900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58b068c21349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e13ea434a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2ecefe46243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e178562dc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fb084974841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7edff519648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32bbbb54045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7046afc3a4d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MARKUSSEN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MARKUSSEN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MARKUSSEN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MARKUSSEN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MARKUSSEN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MARKUSSEN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155 227 528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14 574 089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11 100 505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24 466 401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72 065 921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MARKUSSEN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ASCHWANDEN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MARKUSSEN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Teknologiveien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95 41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amark@amarkussen.no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835 000 702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MARKUSSEN AS</a:t>
            </a:r>
          </a:p>
        </p:txBody>
      </p:sp>
    </p:spTree>
  </p:cSld>
  <p:clrMapOvr>
    <a:masterClrMapping xmlns:a="http://schemas.openxmlformats.org/drawingml/2006/main"/>
  </p:clrMapOvr>
</p:sld>
</file>