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c9461235a948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1bac5277046ba"/>
  </p:sldMasterIdLst>
  <p:sldIdLst>
    <p:sldId xmlns:r="http://schemas.openxmlformats.org/officeDocument/2006/relationships" id="256" r:id="Re15b57bd94344e48"/>
    <p:sldId xmlns:r="http://schemas.openxmlformats.org/officeDocument/2006/relationships" id="257" r:id="R4657b39f035643ec"/>
    <p:sldId xmlns:r="http://schemas.openxmlformats.org/officeDocument/2006/relationships" id="258" r:id="R734eb030ca9c4244"/>
    <p:sldId xmlns:r="http://schemas.openxmlformats.org/officeDocument/2006/relationships" id="259" r:id="Rf0b245ecf90d4f86"/>
    <p:sldId xmlns:r="http://schemas.openxmlformats.org/officeDocument/2006/relationships" id="260" r:id="Rd30a9eb09b334d57"/>
    <p:sldId xmlns:r="http://schemas.openxmlformats.org/officeDocument/2006/relationships" id="261" r:id="R269eaf11db614983"/>
    <p:sldId xmlns:r="http://schemas.openxmlformats.org/officeDocument/2006/relationships" id="262" r:id="Rac43c7ce3076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1bac5277046ba" /><Relationship Type="http://schemas.openxmlformats.org/officeDocument/2006/relationships/slide" Target="/ppt/slides/slide1.xml" Id="Re15b57bd94344e48" /><Relationship Type="http://schemas.openxmlformats.org/officeDocument/2006/relationships/slide" Target="/ppt/slides/slide2.xml" Id="R4657b39f035643ec" /><Relationship Type="http://schemas.openxmlformats.org/officeDocument/2006/relationships/slide" Target="/ppt/slides/slide3.xml" Id="R734eb030ca9c4244" /><Relationship Type="http://schemas.openxmlformats.org/officeDocument/2006/relationships/slide" Target="/ppt/slides/slide4.xml" Id="Rf0b245ecf90d4f86" /><Relationship Type="http://schemas.openxmlformats.org/officeDocument/2006/relationships/slide" Target="/ppt/slides/slide5.xml" Id="Rd30a9eb09b334d57" /><Relationship Type="http://schemas.openxmlformats.org/officeDocument/2006/relationships/slide" Target="/ppt/slides/slide6.xml" Id="R269eaf11db614983" /><Relationship Type="http://schemas.openxmlformats.org/officeDocument/2006/relationships/slide" Target="/ppt/slides/slide7.xml" Id="Rac43c7ce3076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1708781624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98fb2d9ae4c19" /><Relationship Type="http://schemas.openxmlformats.org/officeDocument/2006/relationships/theme" Target="/ppt/slideMasters/theme/theme1.xml" Id="Rb4c3c7a7f68c41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398fb2d9ae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4ff803ee14f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ce51604de143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6d4a99e664e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6f3647aa734c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a80aa108d4c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2da0e2748e42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bcb7a383a4e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ÅRMOT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ÅRMOT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352 538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ÅRMOT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Kvestadlia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834 862 182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ÅRMOT INVEST AS</a:t>
            </a:r>
          </a:p>
        </p:txBody>
      </p:sp>
    </p:spTree>
  </p:cSld>
  <p:clrMapOvr>
    <a:masterClrMapping xmlns:a="http://schemas.openxmlformats.org/drawingml/2006/main"/>
  </p:clrMapOvr>
</p:sld>
</file>