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c86008dd16244d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1c72a2b21444e2"/>
  </p:sldMasterIdLst>
  <p:sldIdLst>
    <p:sldId xmlns:r="http://schemas.openxmlformats.org/officeDocument/2006/relationships" id="256" r:id="R21ed564069934e6e"/>
    <p:sldId xmlns:r="http://schemas.openxmlformats.org/officeDocument/2006/relationships" id="257" r:id="R9a62e1881443468f"/>
    <p:sldId xmlns:r="http://schemas.openxmlformats.org/officeDocument/2006/relationships" id="258" r:id="Rc780841c73734e65"/>
    <p:sldId xmlns:r="http://schemas.openxmlformats.org/officeDocument/2006/relationships" id="259" r:id="R2797f313cc3e42bc"/>
    <p:sldId xmlns:r="http://schemas.openxmlformats.org/officeDocument/2006/relationships" id="260" r:id="R02895b2abcaf4e99"/>
    <p:sldId xmlns:r="http://schemas.openxmlformats.org/officeDocument/2006/relationships" id="261" r:id="Rd29c228686a14da3"/>
    <p:sldId xmlns:r="http://schemas.openxmlformats.org/officeDocument/2006/relationships" id="262" r:id="R93979936db71436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1c72a2b21444e2" /><Relationship Type="http://schemas.openxmlformats.org/officeDocument/2006/relationships/slide" Target="/ppt/slides/slide1.xml" Id="R21ed564069934e6e" /><Relationship Type="http://schemas.openxmlformats.org/officeDocument/2006/relationships/slide" Target="/ppt/slides/slide2.xml" Id="R9a62e1881443468f" /><Relationship Type="http://schemas.openxmlformats.org/officeDocument/2006/relationships/slide" Target="/ppt/slides/slide3.xml" Id="Rc780841c73734e65" /><Relationship Type="http://schemas.openxmlformats.org/officeDocument/2006/relationships/slide" Target="/ppt/slides/slide4.xml" Id="R2797f313cc3e42bc" /><Relationship Type="http://schemas.openxmlformats.org/officeDocument/2006/relationships/slide" Target="/ppt/slides/slide5.xml" Id="R02895b2abcaf4e99" /><Relationship Type="http://schemas.openxmlformats.org/officeDocument/2006/relationships/slide" Target="/ppt/slides/slide6.xml" Id="Rd29c228686a14da3" /><Relationship Type="http://schemas.openxmlformats.org/officeDocument/2006/relationships/slide" Target="/ppt/slides/slide7.xml" Id="R93979936db71436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b9d67fd83f42f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172f4fecfd4890" /><Relationship Type="http://schemas.openxmlformats.org/officeDocument/2006/relationships/theme" Target="/ppt/slideMasters/theme/theme1.xml" Id="R81bb299cf1cb494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e172f4fecfd489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e78d4950444d5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dde9ae8237430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edc669d9f5451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5dd588e7594ed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3893b13964453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afeb0070ff44f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d0422449cd457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Storgaten 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Storgaten 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Storgaten 1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Storgaten 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Storgaten 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Storgaten 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377 955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209 791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206 488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8 982 281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10 050 538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Storgaten 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GRIMSMO KIRSTEN  –  84,0 %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BUSENGDAL EIRIK GRIMSMO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BUSENGDAL FRIDA GRIMSMO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BUSENGDAL HENRIK GRIMSMO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BUSENGDAL INGVARD  –  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Storgaten 1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Kirsten Grimsmo, Laberget 92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4020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storgaten1@gmail.com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834 856 972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Storgaten 1 AS</a:t>
            </a:r>
          </a:p>
        </p:txBody>
      </p:sp>
    </p:spTree>
  </p:cSld>
  <p:clrMapOvr>
    <a:masterClrMapping xmlns:a="http://schemas.openxmlformats.org/drawingml/2006/main"/>
  </p:clrMapOvr>
</p:sld>
</file>