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2e548d5e0142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6942d1e20c4cfc"/>
  </p:sldMasterIdLst>
  <p:sldIdLst>
    <p:sldId xmlns:r="http://schemas.openxmlformats.org/officeDocument/2006/relationships" id="256" r:id="Rab0d90fb0b764edc"/>
    <p:sldId xmlns:r="http://schemas.openxmlformats.org/officeDocument/2006/relationships" id="257" r:id="R97b2774756a34cae"/>
    <p:sldId xmlns:r="http://schemas.openxmlformats.org/officeDocument/2006/relationships" id="258" r:id="Ra6c6950f9fd041be"/>
    <p:sldId xmlns:r="http://schemas.openxmlformats.org/officeDocument/2006/relationships" id="259" r:id="Rc1ef689b02f543c2"/>
    <p:sldId xmlns:r="http://schemas.openxmlformats.org/officeDocument/2006/relationships" id="260" r:id="R1b74e6cf52864c63"/>
    <p:sldId xmlns:r="http://schemas.openxmlformats.org/officeDocument/2006/relationships" id="261" r:id="R36e9aa17baaf4f30"/>
    <p:sldId xmlns:r="http://schemas.openxmlformats.org/officeDocument/2006/relationships" id="262" r:id="R2fdf0fb0148744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6942d1e20c4cfc" /><Relationship Type="http://schemas.openxmlformats.org/officeDocument/2006/relationships/slide" Target="/ppt/slides/slide1.xml" Id="Rab0d90fb0b764edc" /><Relationship Type="http://schemas.openxmlformats.org/officeDocument/2006/relationships/slide" Target="/ppt/slides/slide2.xml" Id="R97b2774756a34cae" /><Relationship Type="http://schemas.openxmlformats.org/officeDocument/2006/relationships/slide" Target="/ppt/slides/slide3.xml" Id="Ra6c6950f9fd041be" /><Relationship Type="http://schemas.openxmlformats.org/officeDocument/2006/relationships/slide" Target="/ppt/slides/slide4.xml" Id="Rc1ef689b02f543c2" /><Relationship Type="http://schemas.openxmlformats.org/officeDocument/2006/relationships/slide" Target="/ppt/slides/slide5.xml" Id="R1b74e6cf52864c63" /><Relationship Type="http://schemas.openxmlformats.org/officeDocument/2006/relationships/slide" Target="/ppt/slides/slide6.xml" Id="R36e9aa17baaf4f30" /><Relationship Type="http://schemas.openxmlformats.org/officeDocument/2006/relationships/slide" Target="/ppt/slides/slide7.xml" Id="R2fdf0fb0148744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0e7378b76740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efb35e1d94e82" /><Relationship Type="http://schemas.openxmlformats.org/officeDocument/2006/relationships/theme" Target="/ppt/slideMasters/theme/theme1.xml" Id="Rd4b575f854cb4c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5efb35e1d94e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44b372ef249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aa13f366a4e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d02b871fc46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f15a336f44c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1a65393a74b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94c118ba14b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c25fab61c41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JARAN NILSEN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JARAN NILSEN HOLDING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608 293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2 197 077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JARAN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Jaran Nilsen, Støperiveien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3267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834 757 192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NILSEN HOLDING AS</a:t>
            </a:r>
          </a:p>
        </p:txBody>
      </p:sp>
    </p:spTree>
  </p:cSld>
  <p:clrMapOvr>
    <a:masterClrMapping xmlns:a="http://schemas.openxmlformats.org/drawingml/2006/main"/>
  </p:clrMapOvr>
</p:sld>
</file>