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45918c5bf44e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84a7d0e4054149"/>
  </p:sldMasterIdLst>
  <p:sldIdLst>
    <p:sldId xmlns:r="http://schemas.openxmlformats.org/officeDocument/2006/relationships" id="256" r:id="R4eaff830ba5445fe"/>
    <p:sldId xmlns:r="http://schemas.openxmlformats.org/officeDocument/2006/relationships" id="257" r:id="Rf41879cfdd4e4801"/>
    <p:sldId xmlns:r="http://schemas.openxmlformats.org/officeDocument/2006/relationships" id="258" r:id="Rf36e682bbb7d4523"/>
    <p:sldId xmlns:r="http://schemas.openxmlformats.org/officeDocument/2006/relationships" id="259" r:id="R177745a8386a4288"/>
    <p:sldId xmlns:r="http://schemas.openxmlformats.org/officeDocument/2006/relationships" id="260" r:id="Re1ef6edc65be4c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84a7d0e4054149" /><Relationship Type="http://schemas.openxmlformats.org/officeDocument/2006/relationships/slide" Target="/ppt/slides/slide1.xml" Id="R4eaff830ba5445fe" /><Relationship Type="http://schemas.openxmlformats.org/officeDocument/2006/relationships/slide" Target="/ppt/slides/slide2.xml" Id="Rf41879cfdd4e4801" /><Relationship Type="http://schemas.openxmlformats.org/officeDocument/2006/relationships/slide" Target="/ppt/slides/slide3.xml" Id="Rf36e682bbb7d4523" /><Relationship Type="http://schemas.openxmlformats.org/officeDocument/2006/relationships/slide" Target="/ppt/slides/slide4.xml" Id="R177745a8386a4288" /><Relationship Type="http://schemas.openxmlformats.org/officeDocument/2006/relationships/slide" Target="/ppt/slides/slide5.xml" Id="Re1ef6edc65be4c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d14db5e40047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32f410d9a4985" /><Relationship Type="http://schemas.openxmlformats.org/officeDocument/2006/relationships/theme" Target="/ppt/slideMasters/theme/theme1.xml" Id="R8436196ca9a44e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f32f410d9a49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2f70be3e947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6e43d068a4b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1ad5736ac4f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d7013616040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1037a10d54a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HELIN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HELIN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HELIN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HELIN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HELIN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HELIN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834 734 982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HELIN</a:t>
            </a:r>
          </a:p>
        </p:txBody>
      </p:sp>
    </p:spTree>
  </p:cSld>
  <p:clrMapOvr>
    <a:masterClrMapping xmlns:a="http://schemas.openxmlformats.org/drawingml/2006/main"/>
  </p:clrMapOvr>
</p:sld>
</file>