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9de821d134a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0c7219e424b94"/>
  </p:sldMasterIdLst>
  <p:sldIdLst>
    <p:sldId xmlns:r="http://schemas.openxmlformats.org/officeDocument/2006/relationships" id="256" r:id="R7a8c151390d94349"/>
    <p:sldId xmlns:r="http://schemas.openxmlformats.org/officeDocument/2006/relationships" id="257" r:id="R3580df9a6e2548ae"/>
    <p:sldId xmlns:r="http://schemas.openxmlformats.org/officeDocument/2006/relationships" id="258" r:id="R676ae067744c4dcf"/>
    <p:sldId xmlns:r="http://schemas.openxmlformats.org/officeDocument/2006/relationships" id="259" r:id="Rb463b79565ea484d"/>
    <p:sldId xmlns:r="http://schemas.openxmlformats.org/officeDocument/2006/relationships" id="260" r:id="Reaa6859f0f684372"/>
    <p:sldId xmlns:r="http://schemas.openxmlformats.org/officeDocument/2006/relationships" id="261" r:id="R9a94328208e04233"/>
    <p:sldId xmlns:r="http://schemas.openxmlformats.org/officeDocument/2006/relationships" id="262" r:id="R9f137b01fab4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0c7219e424b94" /><Relationship Type="http://schemas.openxmlformats.org/officeDocument/2006/relationships/slide" Target="/ppt/slides/slide1.xml" Id="R7a8c151390d94349" /><Relationship Type="http://schemas.openxmlformats.org/officeDocument/2006/relationships/slide" Target="/ppt/slides/slide2.xml" Id="R3580df9a6e2548ae" /><Relationship Type="http://schemas.openxmlformats.org/officeDocument/2006/relationships/slide" Target="/ppt/slides/slide3.xml" Id="R676ae067744c4dcf" /><Relationship Type="http://schemas.openxmlformats.org/officeDocument/2006/relationships/slide" Target="/ppt/slides/slide4.xml" Id="Rb463b79565ea484d" /><Relationship Type="http://schemas.openxmlformats.org/officeDocument/2006/relationships/slide" Target="/ppt/slides/slide5.xml" Id="Reaa6859f0f684372" /><Relationship Type="http://schemas.openxmlformats.org/officeDocument/2006/relationships/slide" Target="/ppt/slides/slide6.xml" Id="R9a94328208e04233" /><Relationship Type="http://schemas.openxmlformats.org/officeDocument/2006/relationships/slide" Target="/ppt/slides/slide7.xml" Id="R9f137b01fab4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65f87e3f0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2ac551d984bb3" /><Relationship Type="http://schemas.openxmlformats.org/officeDocument/2006/relationships/theme" Target="/ppt/slideMasters/theme/theme1.xml" Id="Reea9da15d5f7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e2ac551d984b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f37902e38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ef4df5f0d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5643bb3f444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5ba73d985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11ceebd5347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54eb4279b4f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a0feef12246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 SPRINKLER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SPRINKLER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 SPRINKLER HOLDING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SPRINKLER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SPRINKLER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SPRINKLER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21 277 234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40 615 558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48 780 544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SPRINKLER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JOSEFSEN-POTEPA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DENNIS FLENSBORG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SPRINKLER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Skibakk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834 670 372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SPRINKLER HOLDING AS</a:t>
            </a:r>
          </a:p>
        </p:txBody>
      </p:sp>
    </p:spTree>
  </p:cSld>
  <p:clrMapOvr>
    <a:masterClrMapping xmlns:a="http://schemas.openxmlformats.org/drawingml/2006/main"/>
  </p:clrMapOvr>
</p:sld>
</file>