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257f22b4704d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1a617caaeb4444d"/>
  </p:sldMasterIdLst>
  <p:sldIdLst>
    <p:sldId xmlns:r="http://schemas.openxmlformats.org/officeDocument/2006/relationships" id="256" r:id="R3ff6082a6da8474c"/>
    <p:sldId xmlns:r="http://schemas.openxmlformats.org/officeDocument/2006/relationships" id="257" r:id="Ra09fa9224dee4b71"/>
    <p:sldId xmlns:r="http://schemas.openxmlformats.org/officeDocument/2006/relationships" id="258" r:id="Reaa1b5d437ed4043"/>
    <p:sldId xmlns:r="http://schemas.openxmlformats.org/officeDocument/2006/relationships" id="259" r:id="R871b4d8d6e3c4204"/>
    <p:sldId xmlns:r="http://schemas.openxmlformats.org/officeDocument/2006/relationships" id="260" r:id="Re1466223555d468e"/>
    <p:sldId xmlns:r="http://schemas.openxmlformats.org/officeDocument/2006/relationships" id="261" r:id="R745daf23028d42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a617caaeb4444d" /><Relationship Type="http://schemas.openxmlformats.org/officeDocument/2006/relationships/slide" Target="/ppt/slides/slide1.xml" Id="R3ff6082a6da8474c" /><Relationship Type="http://schemas.openxmlformats.org/officeDocument/2006/relationships/slide" Target="/ppt/slides/slide2.xml" Id="Ra09fa9224dee4b71" /><Relationship Type="http://schemas.openxmlformats.org/officeDocument/2006/relationships/slide" Target="/ppt/slides/slide3.xml" Id="Reaa1b5d437ed4043" /><Relationship Type="http://schemas.openxmlformats.org/officeDocument/2006/relationships/slide" Target="/ppt/slides/slide4.xml" Id="R871b4d8d6e3c4204" /><Relationship Type="http://schemas.openxmlformats.org/officeDocument/2006/relationships/slide" Target="/ppt/slides/slide5.xml" Id="Re1466223555d468e" /><Relationship Type="http://schemas.openxmlformats.org/officeDocument/2006/relationships/slide" Target="/ppt/slides/slide6.xml" Id="R745daf23028d42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73cb37d0ef40b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2da9c7b34c4792" /><Relationship Type="http://schemas.openxmlformats.org/officeDocument/2006/relationships/theme" Target="/ppt/slideMasters/theme/theme1.xml" Id="R948003be1bf948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2da9c7b34c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992a9f3204bb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4e426497a4b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474180e79462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7ccaf35adb4b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a2e6155a149c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2d8279fee42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KJÆMP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KJÆMP HOLDING AS ble etablert [år] og holder til i Geilo.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JARL RUNE MOLTU KJÆMPERUD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KJÆMP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Jonstøllie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3580 Geilo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834 583 062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KJÆMP HOLDING AS</a:t>
            </a:r>
          </a:p>
        </p:txBody>
      </p:sp>
    </p:spTree>
  </p:cSld>
  <p:clrMapOvr>
    <a:masterClrMapping xmlns:a="http://schemas.openxmlformats.org/drawingml/2006/main"/>
  </p:clrMapOvr>
</p:sld>
</file>