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fb43eb51f447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895404d81849ae"/>
  </p:sldMasterIdLst>
  <p:sldIdLst>
    <p:sldId xmlns:r="http://schemas.openxmlformats.org/officeDocument/2006/relationships" id="256" r:id="R5567535dd0d8453e"/>
    <p:sldId xmlns:r="http://schemas.openxmlformats.org/officeDocument/2006/relationships" id="257" r:id="R3291f7268e2048af"/>
    <p:sldId xmlns:r="http://schemas.openxmlformats.org/officeDocument/2006/relationships" id="258" r:id="R1b6636212e434fd3"/>
    <p:sldId xmlns:r="http://schemas.openxmlformats.org/officeDocument/2006/relationships" id="259" r:id="R5b4b40ab2f004c40"/>
    <p:sldId xmlns:r="http://schemas.openxmlformats.org/officeDocument/2006/relationships" id="260" r:id="Ra3c824fb81614915"/>
    <p:sldId xmlns:r="http://schemas.openxmlformats.org/officeDocument/2006/relationships" id="261" r:id="R78a01aece44440bd"/>
    <p:sldId xmlns:r="http://schemas.openxmlformats.org/officeDocument/2006/relationships" id="262" r:id="R6a949ba7c00f4b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895404d81849ae" /><Relationship Type="http://schemas.openxmlformats.org/officeDocument/2006/relationships/slide" Target="/ppt/slides/slide1.xml" Id="R5567535dd0d8453e" /><Relationship Type="http://schemas.openxmlformats.org/officeDocument/2006/relationships/slide" Target="/ppt/slides/slide2.xml" Id="R3291f7268e2048af" /><Relationship Type="http://schemas.openxmlformats.org/officeDocument/2006/relationships/slide" Target="/ppt/slides/slide3.xml" Id="R1b6636212e434fd3" /><Relationship Type="http://schemas.openxmlformats.org/officeDocument/2006/relationships/slide" Target="/ppt/slides/slide4.xml" Id="R5b4b40ab2f004c40" /><Relationship Type="http://schemas.openxmlformats.org/officeDocument/2006/relationships/slide" Target="/ppt/slides/slide5.xml" Id="Ra3c824fb81614915" /><Relationship Type="http://schemas.openxmlformats.org/officeDocument/2006/relationships/slide" Target="/ppt/slides/slide6.xml" Id="R78a01aece44440bd" /><Relationship Type="http://schemas.openxmlformats.org/officeDocument/2006/relationships/slide" Target="/ppt/slides/slide7.xml" Id="R6a949ba7c00f4b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dabcb169bd48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ac190c6394bd4" /><Relationship Type="http://schemas.openxmlformats.org/officeDocument/2006/relationships/theme" Target="/ppt/slideMasters/theme/theme1.xml" Id="Rdb2a0ff1019949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2ac190c6394b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1601474ae47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def5c78424b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0c79805c84c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33e14efe74a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3f595b96c4a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cbe3bba2f4d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a585a1a5b40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RIST VENTURES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RIST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RIST VENTURES AS ble etablert [år] og holder til i Leknes.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RIST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RIST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RIST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−24 135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−24 135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RIST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HAGEN RIST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RIST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Seljesvingen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8370 Leknes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834 564 602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RIST VENTURES AS</a:t>
            </a:r>
          </a:p>
        </p:txBody>
      </p:sp>
    </p:spTree>
  </p:cSld>
  <p:clrMapOvr>
    <a:masterClrMapping xmlns:a="http://schemas.openxmlformats.org/drawingml/2006/main"/>
  </p:clrMapOvr>
</p:sld>
</file>