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4ed2ad973849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98cb20b59f414c"/>
  </p:sldMasterIdLst>
  <p:sldIdLst>
    <p:sldId xmlns:r="http://schemas.openxmlformats.org/officeDocument/2006/relationships" id="256" r:id="R1d878f6e211847ce"/>
    <p:sldId xmlns:r="http://schemas.openxmlformats.org/officeDocument/2006/relationships" id="257" r:id="R341d6ad88ef844ef"/>
    <p:sldId xmlns:r="http://schemas.openxmlformats.org/officeDocument/2006/relationships" id="258" r:id="R6903d3a4927d4713"/>
    <p:sldId xmlns:r="http://schemas.openxmlformats.org/officeDocument/2006/relationships" id="259" r:id="R5ab3297c8aec49dd"/>
    <p:sldId xmlns:r="http://schemas.openxmlformats.org/officeDocument/2006/relationships" id="260" r:id="Rb3e5f151a6884875"/>
    <p:sldId xmlns:r="http://schemas.openxmlformats.org/officeDocument/2006/relationships" id="261" r:id="R8aeacdad60b940ac"/>
    <p:sldId xmlns:r="http://schemas.openxmlformats.org/officeDocument/2006/relationships" id="262" r:id="R15d8b07087cd44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8cb20b59f414c" /><Relationship Type="http://schemas.openxmlformats.org/officeDocument/2006/relationships/slide" Target="/ppt/slides/slide1.xml" Id="R1d878f6e211847ce" /><Relationship Type="http://schemas.openxmlformats.org/officeDocument/2006/relationships/slide" Target="/ppt/slides/slide2.xml" Id="R341d6ad88ef844ef" /><Relationship Type="http://schemas.openxmlformats.org/officeDocument/2006/relationships/slide" Target="/ppt/slides/slide3.xml" Id="R6903d3a4927d4713" /><Relationship Type="http://schemas.openxmlformats.org/officeDocument/2006/relationships/slide" Target="/ppt/slides/slide4.xml" Id="R5ab3297c8aec49dd" /><Relationship Type="http://schemas.openxmlformats.org/officeDocument/2006/relationships/slide" Target="/ppt/slides/slide5.xml" Id="Rb3e5f151a6884875" /><Relationship Type="http://schemas.openxmlformats.org/officeDocument/2006/relationships/slide" Target="/ppt/slides/slide6.xml" Id="R8aeacdad60b940ac" /><Relationship Type="http://schemas.openxmlformats.org/officeDocument/2006/relationships/slide" Target="/ppt/slides/slide7.xml" Id="R15d8b07087cd44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ca3c79cf242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57dd9e812414a" /><Relationship Type="http://schemas.openxmlformats.org/officeDocument/2006/relationships/theme" Target="/ppt/slideMasters/theme/theme1.xml" Id="R393df56e29ce4b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e57dd9e81241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e9da0ae704b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7eaf9b18344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91e98627e42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30dea04d447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9a6e8045e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5e39ddd7f46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55650b37540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MADSEN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MADSEN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MADSEN HOLDING AS ble etablert [år] og holder til i 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MADSEN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MADSEN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MADSEN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MADSEN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MADSEN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MADSEN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Johannes Madsen, Einastranda 512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2843 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834 563 312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MADSEN HOLDING AS</a:t>
            </a:r>
          </a:p>
        </p:txBody>
      </p:sp>
    </p:spTree>
  </p:cSld>
  <p:clrMapOvr>
    <a:masterClrMapping xmlns:a="http://schemas.openxmlformats.org/drawingml/2006/main"/>
  </p:clrMapOvr>
</p:sld>
</file>