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65a51b5481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3ed1d5566c4dca"/>
  </p:sldMasterIdLst>
  <p:sldIdLst>
    <p:sldId xmlns:r="http://schemas.openxmlformats.org/officeDocument/2006/relationships" id="256" r:id="R3df0bfe24f64460a"/>
    <p:sldId xmlns:r="http://schemas.openxmlformats.org/officeDocument/2006/relationships" id="257" r:id="Rd6881e5ac736402b"/>
    <p:sldId xmlns:r="http://schemas.openxmlformats.org/officeDocument/2006/relationships" id="258" r:id="R018400f5f8b84302"/>
    <p:sldId xmlns:r="http://schemas.openxmlformats.org/officeDocument/2006/relationships" id="259" r:id="R24b6dc84636743a9"/>
    <p:sldId xmlns:r="http://schemas.openxmlformats.org/officeDocument/2006/relationships" id="260" r:id="R4c366a71eaac4084"/>
    <p:sldId xmlns:r="http://schemas.openxmlformats.org/officeDocument/2006/relationships" id="261" r:id="R571c1f4f50ce4a4e"/>
    <p:sldId xmlns:r="http://schemas.openxmlformats.org/officeDocument/2006/relationships" id="262" r:id="R01002965da424c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ed1d5566c4dca" /><Relationship Type="http://schemas.openxmlformats.org/officeDocument/2006/relationships/slide" Target="/ppt/slides/slide1.xml" Id="R3df0bfe24f64460a" /><Relationship Type="http://schemas.openxmlformats.org/officeDocument/2006/relationships/slide" Target="/ppt/slides/slide2.xml" Id="Rd6881e5ac736402b" /><Relationship Type="http://schemas.openxmlformats.org/officeDocument/2006/relationships/slide" Target="/ppt/slides/slide3.xml" Id="R018400f5f8b84302" /><Relationship Type="http://schemas.openxmlformats.org/officeDocument/2006/relationships/slide" Target="/ppt/slides/slide4.xml" Id="R24b6dc84636743a9" /><Relationship Type="http://schemas.openxmlformats.org/officeDocument/2006/relationships/slide" Target="/ppt/slides/slide5.xml" Id="R4c366a71eaac4084" /><Relationship Type="http://schemas.openxmlformats.org/officeDocument/2006/relationships/slide" Target="/ppt/slides/slide6.xml" Id="R571c1f4f50ce4a4e" /><Relationship Type="http://schemas.openxmlformats.org/officeDocument/2006/relationships/slide" Target="/ppt/slides/slide7.xml" Id="R01002965da424c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47546a7b7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a7aa93dda4566" /><Relationship Type="http://schemas.openxmlformats.org/officeDocument/2006/relationships/theme" Target="/ppt/slideMasters/theme/theme1.xml" Id="R1baccbbe0998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a7aa93dda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106d4a88041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90ae71018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9dc968d694a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1a0a618f14e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237305e404b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61da3665443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cece2fb82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OVERSEAS CAPITAL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OVERSEAS CAPITAL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OVERSEAS CAPITAL GROUP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OVERSEAS CAPITAL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OVERSEAS CAPITAL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OVERSEAS CAPITAL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829 618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829 618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OVERSEAS CAPITAL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SHOAL EQUITY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OVERSEAS CAPITAL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834 556 952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OVERSEAS CAPITAL GROUP AS</a:t>
            </a:r>
          </a:p>
        </p:txBody>
      </p:sp>
    </p:spTree>
  </p:cSld>
  <p:clrMapOvr>
    <a:masterClrMapping xmlns:a="http://schemas.openxmlformats.org/drawingml/2006/main"/>
  </p:clrMapOvr>
</p:sld>
</file>