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a04e382c504493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b2e192e736e4bec"/>
  </p:sldMasterIdLst>
  <p:sldIdLst>
    <p:sldId xmlns:r="http://schemas.openxmlformats.org/officeDocument/2006/relationships" id="256" r:id="R73fb5646ed9848b7"/>
    <p:sldId xmlns:r="http://schemas.openxmlformats.org/officeDocument/2006/relationships" id="257" r:id="R9bb566e788fb46bb"/>
    <p:sldId xmlns:r="http://schemas.openxmlformats.org/officeDocument/2006/relationships" id="258" r:id="Rd8063985e12f4a6a"/>
    <p:sldId xmlns:r="http://schemas.openxmlformats.org/officeDocument/2006/relationships" id="259" r:id="Rb8bb1f342b9c48ee"/>
    <p:sldId xmlns:r="http://schemas.openxmlformats.org/officeDocument/2006/relationships" id="260" r:id="Rb0ee3025eaed44c2"/>
    <p:sldId xmlns:r="http://schemas.openxmlformats.org/officeDocument/2006/relationships" id="261" r:id="Rd6d08357b3074ce2"/>
    <p:sldId xmlns:r="http://schemas.openxmlformats.org/officeDocument/2006/relationships" id="262" r:id="Rdb718eadc585476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b2e192e736e4bec" /><Relationship Type="http://schemas.openxmlformats.org/officeDocument/2006/relationships/slide" Target="/ppt/slides/slide1.xml" Id="R73fb5646ed9848b7" /><Relationship Type="http://schemas.openxmlformats.org/officeDocument/2006/relationships/slide" Target="/ppt/slides/slide2.xml" Id="R9bb566e788fb46bb" /><Relationship Type="http://schemas.openxmlformats.org/officeDocument/2006/relationships/slide" Target="/ppt/slides/slide3.xml" Id="Rd8063985e12f4a6a" /><Relationship Type="http://schemas.openxmlformats.org/officeDocument/2006/relationships/slide" Target="/ppt/slides/slide4.xml" Id="Rb8bb1f342b9c48ee" /><Relationship Type="http://schemas.openxmlformats.org/officeDocument/2006/relationships/slide" Target="/ppt/slides/slide5.xml" Id="Rb0ee3025eaed44c2" /><Relationship Type="http://schemas.openxmlformats.org/officeDocument/2006/relationships/slide" Target="/ppt/slides/slide6.xml" Id="Rd6d08357b3074ce2" /><Relationship Type="http://schemas.openxmlformats.org/officeDocument/2006/relationships/slide" Target="/ppt/slides/slide7.xml" Id="Rdb718eadc585476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89fe95e28f4468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0dba716ba14d8f" /><Relationship Type="http://schemas.openxmlformats.org/officeDocument/2006/relationships/theme" Target="/ppt/slideMasters/theme/theme1.xml" Id="R8c6588dc0279499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80dba716ba14d8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dab5f6dce247d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12ced6905a43b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54bc1437cb4cf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a46a0ef620492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7aa24c4f8d4ff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ef7bbd414f4fd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7549dbc1844fa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F.B.VALSTAD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F.B.VALSTAD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F.B.VALSTAD INVEST AS ble etablert [år] og holder til i Verdal.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F.B.VALSTAD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F.B.VALSTAD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F.B.VALSTAD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−10 309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−10 309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1 019 602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1 020 066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F.B.VALSTAD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FRODE BORGSØ VALSTAD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F.B.VALSTAD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Symrevegen 15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7654 Verdal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834 514 702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F.B.VALSTAD INVEST AS</a:t>
            </a:r>
          </a:p>
        </p:txBody>
      </p:sp>
    </p:spTree>
  </p:cSld>
  <p:clrMapOvr>
    <a:masterClrMapping xmlns:a="http://schemas.openxmlformats.org/drawingml/2006/main"/>
  </p:clrMapOvr>
</p:sld>
</file>