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982f27351b46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3f81029ef4425f"/>
  </p:sldMasterIdLst>
  <p:sldIdLst>
    <p:sldId xmlns:r="http://schemas.openxmlformats.org/officeDocument/2006/relationships" id="256" r:id="R6d7a88d66b624de2"/>
    <p:sldId xmlns:r="http://schemas.openxmlformats.org/officeDocument/2006/relationships" id="257" r:id="R5a38377e032e47c4"/>
    <p:sldId xmlns:r="http://schemas.openxmlformats.org/officeDocument/2006/relationships" id="258" r:id="R63ccfb0da0624063"/>
    <p:sldId xmlns:r="http://schemas.openxmlformats.org/officeDocument/2006/relationships" id="259" r:id="Rbd96de4668074cfc"/>
    <p:sldId xmlns:r="http://schemas.openxmlformats.org/officeDocument/2006/relationships" id="260" r:id="R782330348aea43ea"/>
    <p:sldId xmlns:r="http://schemas.openxmlformats.org/officeDocument/2006/relationships" id="261" r:id="Rc9c9cdc74a31433e"/>
    <p:sldId xmlns:r="http://schemas.openxmlformats.org/officeDocument/2006/relationships" id="262" r:id="R896af84d545b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f81029ef4425f" /><Relationship Type="http://schemas.openxmlformats.org/officeDocument/2006/relationships/slide" Target="/ppt/slides/slide1.xml" Id="R6d7a88d66b624de2" /><Relationship Type="http://schemas.openxmlformats.org/officeDocument/2006/relationships/slide" Target="/ppt/slides/slide2.xml" Id="R5a38377e032e47c4" /><Relationship Type="http://schemas.openxmlformats.org/officeDocument/2006/relationships/slide" Target="/ppt/slides/slide3.xml" Id="R63ccfb0da0624063" /><Relationship Type="http://schemas.openxmlformats.org/officeDocument/2006/relationships/slide" Target="/ppt/slides/slide4.xml" Id="Rbd96de4668074cfc" /><Relationship Type="http://schemas.openxmlformats.org/officeDocument/2006/relationships/slide" Target="/ppt/slides/slide5.xml" Id="R782330348aea43ea" /><Relationship Type="http://schemas.openxmlformats.org/officeDocument/2006/relationships/slide" Target="/ppt/slides/slide6.xml" Id="Rc9c9cdc74a31433e" /><Relationship Type="http://schemas.openxmlformats.org/officeDocument/2006/relationships/slide" Target="/ppt/slides/slide7.xml" Id="R896af84d545b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d96d79ec944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0de18044c4d2d" /><Relationship Type="http://schemas.openxmlformats.org/officeDocument/2006/relationships/theme" Target="/ppt/slideMasters/theme/theme1.xml" Id="R67795f002abe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0de18044c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ab37db67e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1f35c6c1d46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7d33e1c264a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e421b6950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319088e0c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e903956574e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e57f72261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 G.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G. OLSEN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590 237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878 491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11 418 108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Coldevins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834 409 062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 G. OLSEN AS</a:t>
            </a:r>
          </a:p>
        </p:txBody>
      </p:sp>
    </p:spTree>
  </p:cSld>
  <p:clrMapOvr>
    <a:masterClrMapping xmlns:a="http://schemas.openxmlformats.org/drawingml/2006/main"/>
  </p:clrMapOvr>
</p:sld>
</file>