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07b38b9c0549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828c626364cc3"/>
  </p:sldMasterIdLst>
  <p:sldIdLst>
    <p:sldId xmlns:r="http://schemas.openxmlformats.org/officeDocument/2006/relationships" id="256" r:id="R05d3cbed44a14707"/>
    <p:sldId xmlns:r="http://schemas.openxmlformats.org/officeDocument/2006/relationships" id="257" r:id="R19a08325f22741f9"/>
    <p:sldId xmlns:r="http://schemas.openxmlformats.org/officeDocument/2006/relationships" id="258" r:id="R00298d1c99044610"/>
    <p:sldId xmlns:r="http://schemas.openxmlformats.org/officeDocument/2006/relationships" id="259" r:id="R90e38bcc783b4622"/>
    <p:sldId xmlns:r="http://schemas.openxmlformats.org/officeDocument/2006/relationships" id="260" r:id="R9a1cfbaadd4247a6"/>
    <p:sldId xmlns:r="http://schemas.openxmlformats.org/officeDocument/2006/relationships" id="261" r:id="R3327b070958740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828c626364cc3" /><Relationship Type="http://schemas.openxmlformats.org/officeDocument/2006/relationships/slide" Target="/ppt/slides/slide1.xml" Id="R05d3cbed44a14707" /><Relationship Type="http://schemas.openxmlformats.org/officeDocument/2006/relationships/slide" Target="/ppt/slides/slide2.xml" Id="R19a08325f22741f9" /><Relationship Type="http://schemas.openxmlformats.org/officeDocument/2006/relationships/slide" Target="/ppt/slides/slide3.xml" Id="R00298d1c99044610" /><Relationship Type="http://schemas.openxmlformats.org/officeDocument/2006/relationships/slide" Target="/ppt/slides/slide4.xml" Id="R90e38bcc783b4622" /><Relationship Type="http://schemas.openxmlformats.org/officeDocument/2006/relationships/slide" Target="/ppt/slides/slide5.xml" Id="R9a1cfbaadd4247a6" /><Relationship Type="http://schemas.openxmlformats.org/officeDocument/2006/relationships/slide" Target="/ppt/slides/slide6.xml" Id="R3327b070958740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3f2e75aca42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59641e0a34218" /><Relationship Type="http://schemas.openxmlformats.org/officeDocument/2006/relationships/theme" Target="/ppt/slideMasters/theme/theme1.xml" Id="R2be6dcc001e746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a59641e0a342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df71fcf38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e6c64f21e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f13b67aee4a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04969d84d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a468680045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3df9b006d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MAXWELL CONSULTING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 CONSULTING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MAXWELL CONSULTING NORWAY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 CONSULTING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 CONSULTING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 CONSULTING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 CONSULTING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H0201, Thorvald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834 404 702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 CONSULTING NORWAY AS</a:t>
            </a:r>
          </a:p>
        </p:txBody>
      </p:sp>
    </p:spTree>
  </p:cSld>
  <p:clrMapOvr>
    <a:masterClrMapping xmlns:a="http://schemas.openxmlformats.org/drawingml/2006/main"/>
  </p:clrMapOvr>
</p:sld>
</file>