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240ca042e41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c127acadc4dca"/>
  </p:sldMasterIdLst>
  <p:sldIdLst>
    <p:sldId xmlns:r="http://schemas.openxmlformats.org/officeDocument/2006/relationships" id="256" r:id="R88a152d8015e4266"/>
    <p:sldId xmlns:r="http://schemas.openxmlformats.org/officeDocument/2006/relationships" id="257" r:id="R6fe60bdaa8b3404f"/>
    <p:sldId xmlns:r="http://schemas.openxmlformats.org/officeDocument/2006/relationships" id="258" r:id="R68df40b52f574b3b"/>
    <p:sldId xmlns:r="http://schemas.openxmlformats.org/officeDocument/2006/relationships" id="259" r:id="R5a31c6db267b4ffd"/>
    <p:sldId xmlns:r="http://schemas.openxmlformats.org/officeDocument/2006/relationships" id="260" r:id="Ra38ca643c98a4937"/>
    <p:sldId xmlns:r="http://schemas.openxmlformats.org/officeDocument/2006/relationships" id="261" r:id="Rfb79fbaa998442e2"/>
    <p:sldId xmlns:r="http://schemas.openxmlformats.org/officeDocument/2006/relationships" id="262" r:id="R9c60f28fa75242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c127acadc4dca" /><Relationship Type="http://schemas.openxmlformats.org/officeDocument/2006/relationships/slide" Target="/ppt/slides/slide1.xml" Id="R88a152d8015e4266" /><Relationship Type="http://schemas.openxmlformats.org/officeDocument/2006/relationships/slide" Target="/ppt/slides/slide2.xml" Id="R6fe60bdaa8b3404f" /><Relationship Type="http://schemas.openxmlformats.org/officeDocument/2006/relationships/slide" Target="/ppt/slides/slide3.xml" Id="R68df40b52f574b3b" /><Relationship Type="http://schemas.openxmlformats.org/officeDocument/2006/relationships/slide" Target="/ppt/slides/slide4.xml" Id="R5a31c6db267b4ffd" /><Relationship Type="http://schemas.openxmlformats.org/officeDocument/2006/relationships/slide" Target="/ppt/slides/slide5.xml" Id="Ra38ca643c98a4937" /><Relationship Type="http://schemas.openxmlformats.org/officeDocument/2006/relationships/slide" Target="/ppt/slides/slide6.xml" Id="Rfb79fbaa998442e2" /><Relationship Type="http://schemas.openxmlformats.org/officeDocument/2006/relationships/slide" Target="/ppt/slides/slide7.xml" Id="R9c60f28fa75242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7412a42a2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cd01b532a4154" /><Relationship Type="http://schemas.openxmlformats.org/officeDocument/2006/relationships/theme" Target="/ppt/slideMasters/theme/theme1.xml" Id="R31bd6b3a3fc0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cd01b532a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3fb2c9ae242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9bdbe8e9f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5cbe1415b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65d145b584b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98760454842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771adad7b4e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4555a8bb444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LILAND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LILAND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LILAND HAUG HOLDING AS ble etablert [år] og holder til i Oppaker.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LILAND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LILAND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LILAND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1 263 594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LILAND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OSMUNDSEN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LILAND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Sigmund Haug, Bygdevegen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2166 Oppaker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834 252 902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LILAND HAUG HOLDING AS</a:t>
            </a:r>
          </a:p>
        </p:txBody>
      </p:sp>
    </p:spTree>
  </p:cSld>
  <p:clrMapOvr>
    <a:masterClrMapping xmlns:a="http://schemas.openxmlformats.org/drawingml/2006/main"/>
  </p:clrMapOvr>
</p:sld>
</file>