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6e922bf80e40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4453592ddc41d5"/>
  </p:sldMasterIdLst>
  <p:sldIdLst>
    <p:sldId xmlns:r="http://schemas.openxmlformats.org/officeDocument/2006/relationships" id="256" r:id="Rbd26f99868f24255"/>
    <p:sldId xmlns:r="http://schemas.openxmlformats.org/officeDocument/2006/relationships" id="257" r:id="R5be684735f884b01"/>
    <p:sldId xmlns:r="http://schemas.openxmlformats.org/officeDocument/2006/relationships" id="258" r:id="R9ae665cc50f74c96"/>
    <p:sldId xmlns:r="http://schemas.openxmlformats.org/officeDocument/2006/relationships" id="259" r:id="R5fe9c9237ecc476b"/>
    <p:sldId xmlns:r="http://schemas.openxmlformats.org/officeDocument/2006/relationships" id="260" r:id="Rd382e09218f14b7c"/>
    <p:sldId xmlns:r="http://schemas.openxmlformats.org/officeDocument/2006/relationships" id="261" r:id="Rd38b66ef2cdc4cf7"/>
    <p:sldId xmlns:r="http://schemas.openxmlformats.org/officeDocument/2006/relationships" id="262" r:id="R18bd8cb48c1c48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453592ddc41d5" /><Relationship Type="http://schemas.openxmlformats.org/officeDocument/2006/relationships/slide" Target="/ppt/slides/slide1.xml" Id="Rbd26f99868f24255" /><Relationship Type="http://schemas.openxmlformats.org/officeDocument/2006/relationships/slide" Target="/ppt/slides/slide2.xml" Id="R5be684735f884b01" /><Relationship Type="http://schemas.openxmlformats.org/officeDocument/2006/relationships/slide" Target="/ppt/slides/slide3.xml" Id="R9ae665cc50f74c96" /><Relationship Type="http://schemas.openxmlformats.org/officeDocument/2006/relationships/slide" Target="/ppt/slides/slide4.xml" Id="R5fe9c9237ecc476b" /><Relationship Type="http://schemas.openxmlformats.org/officeDocument/2006/relationships/slide" Target="/ppt/slides/slide5.xml" Id="Rd382e09218f14b7c" /><Relationship Type="http://schemas.openxmlformats.org/officeDocument/2006/relationships/slide" Target="/ppt/slides/slide6.xml" Id="Rd38b66ef2cdc4cf7" /><Relationship Type="http://schemas.openxmlformats.org/officeDocument/2006/relationships/slide" Target="/ppt/slides/slide7.xml" Id="R18bd8cb48c1c48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ffc1656f044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68ecdf4ba43ec" /><Relationship Type="http://schemas.openxmlformats.org/officeDocument/2006/relationships/theme" Target="/ppt/slideMasters/theme/theme1.xml" Id="Rdf7e1799404f45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c68ecdf4ba43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c5f5dc0b748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332c2c55f48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581af4d874a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c57696d1c42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12618017e4b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7eac7803b40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4fc54cdf045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REIERSDAL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REIERSDAL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REIERSDAL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REIERSDAL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REIERSDAL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REIERSDAL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192 344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REIERSDAL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REIERSDAL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REIERSDAL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Speiderveien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834 214 482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REIERSDAL AS</a:t>
            </a:r>
          </a:p>
        </p:txBody>
      </p:sp>
    </p:spTree>
  </p:cSld>
  <p:clrMapOvr>
    <a:masterClrMapping xmlns:a="http://schemas.openxmlformats.org/drawingml/2006/main"/>
  </p:clrMapOvr>
</p:sld>
</file>