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a745598c9543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468ceba261422b"/>
  </p:sldMasterIdLst>
  <p:sldIdLst>
    <p:sldId xmlns:r="http://schemas.openxmlformats.org/officeDocument/2006/relationships" id="256" r:id="Ra5f5a4a470f541fd"/>
    <p:sldId xmlns:r="http://schemas.openxmlformats.org/officeDocument/2006/relationships" id="257" r:id="R2b8cc9eab15445be"/>
    <p:sldId xmlns:r="http://schemas.openxmlformats.org/officeDocument/2006/relationships" id="258" r:id="Rf51e3c75619f4863"/>
    <p:sldId xmlns:r="http://schemas.openxmlformats.org/officeDocument/2006/relationships" id="259" r:id="Rb2abd08af7634036"/>
    <p:sldId xmlns:r="http://schemas.openxmlformats.org/officeDocument/2006/relationships" id="260" r:id="R5a9c1f72738f4d97"/>
    <p:sldId xmlns:r="http://schemas.openxmlformats.org/officeDocument/2006/relationships" id="261" r:id="R80afd9b76e134862"/>
    <p:sldId xmlns:r="http://schemas.openxmlformats.org/officeDocument/2006/relationships" id="262" r:id="R173612c6b8774d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68ceba261422b" /><Relationship Type="http://schemas.openxmlformats.org/officeDocument/2006/relationships/slide" Target="/ppt/slides/slide1.xml" Id="Ra5f5a4a470f541fd" /><Relationship Type="http://schemas.openxmlformats.org/officeDocument/2006/relationships/slide" Target="/ppt/slides/slide2.xml" Id="R2b8cc9eab15445be" /><Relationship Type="http://schemas.openxmlformats.org/officeDocument/2006/relationships/slide" Target="/ppt/slides/slide3.xml" Id="Rf51e3c75619f4863" /><Relationship Type="http://schemas.openxmlformats.org/officeDocument/2006/relationships/slide" Target="/ppt/slides/slide4.xml" Id="Rb2abd08af7634036" /><Relationship Type="http://schemas.openxmlformats.org/officeDocument/2006/relationships/slide" Target="/ppt/slides/slide5.xml" Id="R5a9c1f72738f4d97" /><Relationship Type="http://schemas.openxmlformats.org/officeDocument/2006/relationships/slide" Target="/ppt/slides/slide6.xml" Id="R80afd9b76e134862" /><Relationship Type="http://schemas.openxmlformats.org/officeDocument/2006/relationships/slide" Target="/ppt/slides/slide7.xml" Id="R173612c6b8774d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9540f929e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873475f0e47cf" /><Relationship Type="http://schemas.openxmlformats.org/officeDocument/2006/relationships/theme" Target="/ppt/slideMasters/theme/theme1.xml" Id="Rd02e2e31c4d244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0873475f0e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5cd39f5f642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815cf5f8c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99a233b17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7ebd0124046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c4475c29847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52a517d764e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131472c0444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ØKONOMIKONTROLL BW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ØKONOMIKONTROLL BW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ØKONOMIKONTROLL BW AS ble etablert [år] og holder til i Åsgårdstrand.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ØKONOMIKONTROLL BW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ØKONOMIKONTROLL BW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ØKONOMIKONTROLL BW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14 001 591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2 282 463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1 540 640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10 298 435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ØKONOMIKONTROLL BW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WIERSDALEN NILS RAGNAR  –  31,3 %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ERIK  –  23,2 %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AASS EDGAR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ALLUM ANETTE AVNER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BERGMANN BJØRN-ERIK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THORESEN CHRISTIAN KJÆR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ØKONOMIKONTROLL BW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Stangs gate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3179 Åsgårdstrand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15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834 095 742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ØKONOMIKONTROLL BW AS</a:t>
            </a:r>
          </a:p>
        </p:txBody>
      </p:sp>
    </p:spTree>
  </p:cSld>
  <p:clrMapOvr>
    <a:masterClrMapping xmlns:a="http://schemas.openxmlformats.org/drawingml/2006/main"/>
  </p:clrMapOvr>
</p:sld>
</file>