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1ded47437144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18972b92f04224"/>
  </p:sldMasterIdLst>
  <p:sldIdLst>
    <p:sldId xmlns:r="http://schemas.openxmlformats.org/officeDocument/2006/relationships" id="256" r:id="R84cc27165494472d"/>
    <p:sldId xmlns:r="http://schemas.openxmlformats.org/officeDocument/2006/relationships" id="257" r:id="R5e2339a5fd3c48cf"/>
    <p:sldId xmlns:r="http://schemas.openxmlformats.org/officeDocument/2006/relationships" id="258" r:id="R727bc53d980f4b69"/>
    <p:sldId xmlns:r="http://schemas.openxmlformats.org/officeDocument/2006/relationships" id="259" r:id="R4b240e783f8844f8"/>
    <p:sldId xmlns:r="http://schemas.openxmlformats.org/officeDocument/2006/relationships" id="260" r:id="R4ab40ad4e4c94e5c"/>
    <p:sldId xmlns:r="http://schemas.openxmlformats.org/officeDocument/2006/relationships" id="261" r:id="Rc959502409fc42ef"/>
    <p:sldId xmlns:r="http://schemas.openxmlformats.org/officeDocument/2006/relationships" id="262" r:id="R5128d15096544e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8972b92f04224" /><Relationship Type="http://schemas.openxmlformats.org/officeDocument/2006/relationships/slide" Target="/ppt/slides/slide1.xml" Id="R84cc27165494472d" /><Relationship Type="http://schemas.openxmlformats.org/officeDocument/2006/relationships/slide" Target="/ppt/slides/slide2.xml" Id="R5e2339a5fd3c48cf" /><Relationship Type="http://schemas.openxmlformats.org/officeDocument/2006/relationships/slide" Target="/ppt/slides/slide3.xml" Id="R727bc53d980f4b69" /><Relationship Type="http://schemas.openxmlformats.org/officeDocument/2006/relationships/slide" Target="/ppt/slides/slide4.xml" Id="R4b240e783f8844f8" /><Relationship Type="http://schemas.openxmlformats.org/officeDocument/2006/relationships/slide" Target="/ppt/slides/slide5.xml" Id="R4ab40ad4e4c94e5c" /><Relationship Type="http://schemas.openxmlformats.org/officeDocument/2006/relationships/slide" Target="/ppt/slides/slide6.xml" Id="Rc959502409fc42ef" /><Relationship Type="http://schemas.openxmlformats.org/officeDocument/2006/relationships/slide" Target="/ppt/slides/slide7.xml" Id="R5128d15096544e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1a5937686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baee979304650" /><Relationship Type="http://schemas.openxmlformats.org/officeDocument/2006/relationships/theme" Target="/ppt/slideMasters/theme/theme1.xml" Id="R8592678a0399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8baee9793046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4a578c47146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9b592184f45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31a687ee847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3438f4a3f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64e0ef08a44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2d2b23be04e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4b72cdb1a4d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ELVEBRÅTEN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ELVEBRÅTEN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ELVEBRÅTEN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ELVEBRÅTEN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ELVEBRÅTEN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ELVEBRÅTEN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3 222 822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990 857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1 622 613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ELVEBRÅTEN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RUUD ELVEBRÅTEN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ELVEBRÅTEN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834 087 812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ELVEBRÅTEN AS</a:t>
            </a:r>
          </a:p>
        </p:txBody>
      </p:sp>
    </p:spTree>
  </p:cSld>
  <p:clrMapOvr>
    <a:masterClrMapping xmlns:a="http://schemas.openxmlformats.org/drawingml/2006/main"/>
  </p:clrMapOvr>
</p:sld>
</file>