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a00f7126414d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54fa49ab034347"/>
  </p:sldMasterIdLst>
  <p:sldIdLst>
    <p:sldId xmlns:r="http://schemas.openxmlformats.org/officeDocument/2006/relationships" id="256" r:id="R63ea3dd9af1347a8"/>
    <p:sldId xmlns:r="http://schemas.openxmlformats.org/officeDocument/2006/relationships" id="257" r:id="R5f49f77fe4e240a3"/>
    <p:sldId xmlns:r="http://schemas.openxmlformats.org/officeDocument/2006/relationships" id="258" r:id="Rea0aaa798f8d43ed"/>
    <p:sldId xmlns:r="http://schemas.openxmlformats.org/officeDocument/2006/relationships" id="259" r:id="R3cb89de741e142aa"/>
    <p:sldId xmlns:r="http://schemas.openxmlformats.org/officeDocument/2006/relationships" id="260" r:id="Rf5e5bf1e777f4c42"/>
    <p:sldId xmlns:r="http://schemas.openxmlformats.org/officeDocument/2006/relationships" id="261" r:id="R5115a91e49bc4566"/>
    <p:sldId xmlns:r="http://schemas.openxmlformats.org/officeDocument/2006/relationships" id="262" r:id="Raa38a52830c04c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4fa49ab034347" /><Relationship Type="http://schemas.openxmlformats.org/officeDocument/2006/relationships/slide" Target="/ppt/slides/slide1.xml" Id="R63ea3dd9af1347a8" /><Relationship Type="http://schemas.openxmlformats.org/officeDocument/2006/relationships/slide" Target="/ppt/slides/slide2.xml" Id="R5f49f77fe4e240a3" /><Relationship Type="http://schemas.openxmlformats.org/officeDocument/2006/relationships/slide" Target="/ppt/slides/slide3.xml" Id="Rea0aaa798f8d43ed" /><Relationship Type="http://schemas.openxmlformats.org/officeDocument/2006/relationships/slide" Target="/ppt/slides/slide4.xml" Id="R3cb89de741e142aa" /><Relationship Type="http://schemas.openxmlformats.org/officeDocument/2006/relationships/slide" Target="/ppt/slides/slide5.xml" Id="Rf5e5bf1e777f4c42" /><Relationship Type="http://schemas.openxmlformats.org/officeDocument/2006/relationships/slide" Target="/ppt/slides/slide6.xml" Id="R5115a91e49bc4566" /><Relationship Type="http://schemas.openxmlformats.org/officeDocument/2006/relationships/slide" Target="/ppt/slides/slide7.xml" Id="Raa38a52830c04c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288aa27a2c4f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1f56bac08460d" /><Relationship Type="http://schemas.openxmlformats.org/officeDocument/2006/relationships/theme" Target="/ppt/slideMasters/theme/theme1.xml" Id="R2a9ffbf6387349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e1f56bac0846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2f35f0bbc44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eabfbd3b341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aae64d8a24c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0f7fd7fff40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6cf15c5674a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a02d8de3f4f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406b7d5504d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HÅKON LONGVA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LONGVA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3 563 352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332 448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4 243 404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4 493 050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IGESUND CECILIE LONGVA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HÅKON GUNNAR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STIG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834 059 622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