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daf43aa58c40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7e77d6ffc948a8"/>
  </p:sldMasterIdLst>
  <p:sldIdLst>
    <p:sldId xmlns:r="http://schemas.openxmlformats.org/officeDocument/2006/relationships" id="256" r:id="Rfbe66824ceee4747"/>
    <p:sldId xmlns:r="http://schemas.openxmlformats.org/officeDocument/2006/relationships" id="257" r:id="R9c39b57a25e64196"/>
    <p:sldId xmlns:r="http://schemas.openxmlformats.org/officeDocument/2006/relationships" id="258" r:id="Reb0f94be04a84d55"/>
    <p:sldId xmlns:r="http://schemas.openxmlformats.org/officeDocument/2006/relationships" id="259" r:id="R7b2473a727b14082"/>
    <p:sldId xmlns:r="http://schemas.openxmlformats.org/officeDocument/2006/relationships" id="260" r:id="R8d493c2762d24733"/>
    <p:sldId xmlns:r="http://schemas.openxmlformats.org/officeDocument/2006/relationships" id="261" r:id="Rdb248820fb62406f"/>
    <p:sldId xmlns:r="http://schemas.openxmlformats.org/officeDocument/2006/relationships" id="262" r:id="Raa4b0cb53b2c46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e77d6ffc948a8" /><Relationship Type="http://schemas.openxmlformats.org/officeDocument/2006/relationships/slide" Target="/ppt/slides/slide1.xml" Id="Rfbe66824ceee4747" /><Relationship Type="http://schemas.openxmlformats.org/officeDocument/2006/relationships/slide" Target="/ppt/slides/slide2.xml" Id="R9c39b57a25e64196" /><Relationship Type="http://schemas.openxmlformats.org/officeDocument/2006/relationships/slide" Target="/ppt/slides/slide3.xml" Id="Reb0f94be04a84d55" /><Relationship Type="http://schemas.openxmlformats.org/officeDocument/2006/relationships/slide" Target="/ppt/slides/slide4.xml" Id="R7b2473a727b14082" /><Relationship Type="http://schemas.openxmlformats.org/officeDocument/2006/relationships/slide" Target="/ppt/slides/slide5.xml" Id="R8d493c2762d24733" /><Relationship Type="http://schemas.openxmlformats.org/officeDocument/2006/relationships/slide" Target="/ppt/slides/slide6.xml" Id="Rdb248820fb62406f" /><Relationship Type="http://schemas.openxmlformats.org/officeDocument/2006/relationships/slide" Target="/ppt/slides/slide7.xml" Id="Raa4b0cb53b2c46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61893fbfa47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4210f09c8459c" /><Relationship Type="http://schemas.openxmlformats.org/officeDocument/2006/relationships/theme" Target="/ppt/slideMasters/theme/theme1.xml" Id="R1e3811909c204c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b4210f09c845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c8ca9fd2b4c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863d5320f43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1d5bcc8cc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a84bf769544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4c365b8ec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e0fd391714c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add68a80141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ETRYG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ETRYG HOLDING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TRYGSTAD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Waalers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834 046 792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