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6919b5fcf041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07b2df5c2e47b8"/>
  </p:sldMasterIdLst>
  <p:sldIdLst>
    <p:sldId xmlns:r="http://schemas.openxmlformats.org/officeDocument/2006/relationships" id="256" r:id="R49a5fb2c47194439"/>
    <p:sldId xmlns:r="http://schemas.openxmlformats.org/officeDocument/2006/relationships" id="257" r:id="Raf0335a375fa460e"/>
    <p:sldId xmlns:r="http://schemas.openxmlformats.org/officeDocument/2006/relationships" id="258" r:id="R8827fa1120f04899"/>
    <p:sldId xmlns:r="http://schemas.openxmlformats.org/officeDocument/2006/relationships" id="259" r:id="Rf8a9f7e4741948e2"/>
    <p:sldId xmlns:r="http://schemas.openxmlformats.org/officeDocument/2006/relationships" id="260" r:id="R88fb594ba9444554"/>
    <p:sldId xmlns:r="http://schemas.openxmlformats.org/officeDocument/2006/relationships" id="261" r:id="Re3578e17a06a4be7"/>
    <p:sldId xmlns:r="http://schemas.openxmlformats.org/officeDocument/2006/relationships" id="262" r:id="Rd79503deee38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07b2df5c2e47b8" /><Relationship Type="http://schemas.openxmlformats.org/officeDocument/2006/relationships/slide" Target="/ppt/slides/slide1.xml" Id="R49a5fb2c47194439" /><Relationship Type="http://schemas.openxmlformats.org/officeDocument/2006/relationships/slide" Target="/ppt/slides/slide2.xml" Id="Raf0335a375fa460e" /><Relationship Type="http://schemas.openxmlformats.org/officeDocument/2006/relationships/slide" Target="/ppt/slides/slide3.xml" Id="R8827fa1120f04899" /><Relationship Type="http://schemas.openxmlformats.org/officeDocument/2006/relationships/slide" Target="/ppt/slides/slide4.xml" Id="Rf8a9f7e4741948e2" /><Relationship Type="http://schemas.openxmlformats.org/officeDocument/2006/relationships/slide" Target="/ppt/slides/slide5.xml" Id="R88fb594ba9444554" /><Relationship Type="http://schemas.openxmlformats.org/officeDocument/2006/relationships/slide" Target="/ppt/slides/slide6.xml" Id="Re3578e17a06a4be7" /><Relationship Type="http://schemas.openxmlformats.org/officeDocument/2006/relationships/slide" Target="/ppt/slides/slide7.xml" Id="Rd79503deee38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36a025ed84b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622e79fee4dee" /><Relationship Type="http://schemas.openxmlformats.org/officeDocument/2006/relationships/theme" Target="/ppt/slideMasters/theme/theme1.xml" Id="Ree60b750e56543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c622e79fee4d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36af52681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296cf975b43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776307f8340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1f11dc4b14a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cb5309b2640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cd3970b8d4b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4241505e745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HANDBERG M&amp;T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HANDBERG M&amp;T HOLDING AS ble etablert [år] og holder til i Agdenes.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3 710 733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3 778 183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HANDBERG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Musdalsveien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7318 Agdenes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834 019 272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HANDBERG M&amp;T HOLDING AS</a:t>
            </a:r>
          </a:p>
        </p:txBody>
      </p:sp>
    </p:spTree>
  </p:cSld>
  <p:clrMapOvr>
    <a:masterClrMapping xmlns:a="http://schemas.openxmlformats.org/drawingml/2006/main"/>
  </p:clrMapOvr>
</p:sld>
</file>