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b7335036e743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2a1dd62be442ee"/>
  </p:sldMasterIdLst>
  <p:sldIdLst>
    <p:sldId xmlns:r="http://schemas.openxmlformats.org/officeDocument/2006/relationships" id="256" r:id="Ra75cdd48c4654571"/>
    <p:sldId xmlns:r="http://schemas.openxmlformats.org/officeDocument/2006/relationships" id="257" r:id="Rc1cde38be22444c9"/>
    <p:sldId xmlns:r="http://schemas.openxmlformats.org/officeDocument/2006/relationships" id="258" r:id="R160d1942a47a43b8"/>
    <p:sldId xmlns:r="http://schemas.openxmlformats.org/officeDocument/2006/relationships" id="259" r:id="R9a9b1c08b9bb438c"/>
    <p:sldId xmlns:r="http://schemas.openxmlformats.org/officeDocument/2006/relationships" id="260" r:id="Red775766ca714d96"/>
    <p:sldId xmlns:r="http://schemas.openxmlformats.org/officeDocument/2006/relationships" id="261" r:id="R872964a6dec6436c"/>
    <p:sldId xmlns:r="http://schemas.openxmlformats.org/officeDocument/2006/relationships" id="262" r:id="R214fe4fc9fef46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2a1dd62be442ee" /><Relationship Type="http://schemas.openxmlformats.org/officeDocument/2006/relationships/slide" Target="/ppt/slides/slide1.xml" Id="Ra75cdd48c4654571" /><Relationship Type="http://schemas.openxmlformats.org/officeDocument/2006/relationships/slide" Target="/ppt/slides/slide2.xml" Id="Rc1cde38be22444c9" /><Relationship Type="http://schemas.openxmlformats.org/officeDocument/2006/relationships/slide" Target="/ppt/slides/slide3.xml" Id="R160d1942a47a43b8" /><Relationship Type="http://schemas.openxmlformats.org/officeDocument/2006/relationships/slide" Target="/ppt/slides/slide4.xml" Id="R9a9b1c08b9bb438c" /><Relationship Type="http://schemas.openxmlformats.org/officeDocument/2006/relationships/slide" Target="/ppt/slides/slide5.xml" Id="Red775766ca714d96" /><Relationship Type="http://schemas.openxmlformats.org/officeDocument/2006/relationships/slide" Target="/ppt/slides/slide6.xml" Id="R872964a6dec6436c" /><Relationship Type="http://schemas.openxmlformats.org/officeDocument/2006/relationships/slide" Target="/ppt/slides/slide7.xml" Id="R214fe4fc9fef46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2c15c885844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6e17ac8534630" /><Relationship Type="http://schemas.openxmlformats.org/officeDocument/2006/relationships/theme" Target="/ppt/slideMasters/theme/theme1.xml" Id="R80756528732a45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c6e17ac853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be852870a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10f4fb314b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fa097d81f40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42b36eab245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a18e1001445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481ab647545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5ab845a0b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NORGESTAK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NORGESTAK 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17 623 235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1 399 070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1 111 504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4 036 667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NORGESTAK NORGE AS  –  57,0 %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 HOLDING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ANDREAS OVERÅ LETNES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THORSTEIN RISAN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Kometvegen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833 995 642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VEST AS</a:t>
            </a:r>
          </a:p>
        </p:txBody>
      </p:sp>
    </p:spTree>
  </p:cSld>
  <p:clrMapOvr>
    <a:masterClrMapping xmlns:a="http://schemas.openxmlformats.org/drawingml/2006/main"/>
  </p:clrMapOvr>
</p:sld>
</file>