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c1df30e0a04b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0df2abe6804d5e"/>
  </p:sldMasterIdLst>
  <p:sldIdLst>
    <p:sldId xmlns:r="http://schemas.openxmlformats.org/officeDocument/2006/relationships" id="256" r:id="R559e7e8be1b14a52"/>
    <p:sldId xmlns:r="http://schemas.openxmlformats.org/officeDocument/2006/relationships" id="257" r:id="R3bf50fb3666048b5"/>
    <p:sldId xmlns:r="http://schemas.openxmlformats.org/officeDocument/2006/relationships" id="258" r:id="R9d07a13d805c4f2e"/>
    <p:sldId xmlns:r="http://schemas.openxmlformats.org/officeDocument/2006/relationships" id="259" r:id="Ra4fde094c87948f0"/>
    <p:sldId xmlns:r="http://schemas.openxmlformats.org/officeDocument/2006/relationships" id="260" r:id="Rb2ad04e39ff04115"/>
    <p:sldId xmlns:r="http://schemas.openxmlformats.org/officeDocument/2006/relationships" id="261" r:id="R59359f065cd449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0df2abe6804d5e" /><Relationship Type="http://schemas.openxmlformats.org/officeDocument/2006/relationships/slide" Target="/ppt/slides/slide1.xml" Id="R559e7e8be1b14a52" /><Relationship Type="http://schemas.openxmlformats.org/officeDocument/2006/relationships/slide" Target="/ppt/slides/slide2.xml" Id="R3bf50fb3666048b5" /><Relationship Type="http://schemas.openxmlformats.org/officeDocument/2006/relationships/slide" Target="/ppt/slides/slide3.xml" Id="R9d07a13d805c4f2e" /><Relationship Type="http://schemas.openxmlformats.org/officeDocument/2006/relationships/slide" Target="/ppt/slides/slide4.xml" Id="Ra4fde094c87948f0" /><Relationship Type="http://schemas.openxmlformats.org/officeDocument/2006/relationships/slide" Target="/ppt/slides/slide5.xml" Id="Rb2ad04e39ff04115" /><Relationship Type="http://schemas.openxmlformats.org/officeDocument/2006/relationships/slide" Target="/ppt/slides/slide6.xml" Id="R59359f065cd449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f9e1e9eaca49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cf47e6d384ee5" /><Relationship Type="http://schemas.openxmlformats.org/officeDocument/2006/relationships/theme" Target="/ppt/slideMasters/theme/theme1.xml" Id="R734ad25f35f14e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9cf47e6d384e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56486d31e48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2fb9ace4446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6447734ec43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d5f25206d48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8d94fe5e84e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ed0dc2e574b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ARFO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ARFO HOLDING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42 808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ARFO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Lundhøgda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7089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post@afor.no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833 854 232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ARFO HOLDING AS</a:t>
            </a:r>
          </a:p>
        </p:txBody>
      </p:sp>
    </p:spTree>
  </p:cSld>
  <p:clrMapOvr>
    <a:masterClrMapping xmlns:a="http://schemas.openxmlformats.org/drawingml/2006/main"/>
  </p:clrMapOvr>
</p:sld>
</file>