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69bad78e6b4c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aa7720d4664d49"/>
  </p:sldMasterIdLst>
  <p:sldIdLst>
    <p:sldId xmlns:r="http://schemas.openxmlformats.org/officeDocument/2006/relationships" id="256" r:id="Re739624e364c4dba"/>
    <p:sldId xmlns:r="http://schemas.openxmlformats.org/officeDocument/2006/relationships" id="257" r:id="R05773d0810224ebe"/>
    <p:sldId xmlns:r="http://schemas.openxmlformats.org/officeDocument/2006/relationships" id="258" r:id="R7ff33962cf194835"/>
    <p:sldId xmlns:r="http://schemas.openxmlformats.org/officeDocument/2006/relationships" id="259" r:id="R93e119b0771e490d"/>
    <p:sldId xmlns:r="http://schemas.openxmlformats.org/officeDocument/2006/relationships" id="260" r:id="Rd34ed3a7dfda4ab9"/>
    <p:sldId xmlns:r="http://schemas.openxmlformats.org/officeDocument/2006/relationships" id="261" r:id="R0b7402b0c578430d"/>
    <p:sldId xmlns:r="http://schemas.openxmlformats.org/officeDocument/2006/relationships" id="262" r:id="R0459594544b046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aa7720d4664d49" /><Relationship Type="http://schemas.openxmlformats.org/officeDocument/2006/relationships/slide" Target="/ppt/slides/slide1.xml" Id="Re739624e364c4dba" /><Relationship Type="http://schemas.openxmlformats.org/officeDocument/2006/relationships/slide" Target="/ppt/slides/slide2.xml" Id="R05773d0810224ebe" /><Relationship Type="http://schemas.openxmlformats.org/officeDocument/2006/relationships/slide" Target="/ppt/slides/slide3.xml" Id="R7ff33962cf194835" /><Relationship Type="http://schemas.openxmlformats.org/officeDocument/2006/relationships/slide" Target="/ppt/slides/slide4.xml" Id="R93e119b0771e490d" /><Relationship Type="http://schemas.openxmlformats.org/officeDocument/2006/relationships/slide" Target="/ppt/slides/slide5.xml" Id="Rd34ed3a7dfda4ab9" /><Relationship Type="http://schemas.openxmlformats.org/officeDocument/2006/relationships/slide" Target="/ppt/slides/slide6.xml" Id="R0b7402b0c578430d" /><Relationship Type="http://schemas.openxmlformats.org/officeDocument/2006/relationships/slide" Target="/ppt/slides/slide7.xml" Id="R0459594544b046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491ab3efbf4b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ec6d899a894e0a" /><Relationship Type="http://schemas.openxmlformats.org/officeDocument/2006/relationships/theme" Target="/ppt/slideMasters/theme/theme1.xml" Id="R0c5c21442b204c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ec6d899a894e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b41ed9602648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a646d732f44b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3a4163d49947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14b5ea4a0c48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8d45eb49ba49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90f0f4b19f46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857b98376845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S.GREVE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S.GREVE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S.GREVE HOLDING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S.GREVE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S.GREVE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S.GREVE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788 296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788 296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S.GREVE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STEFFAN GREVE RANK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S.GREVE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Thornegata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3015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833 834 142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S.GREVE HOLDING AS</a:t>
            </a:r>
          </a:p>
        </p:txBody>
      </p:sp>
    </p:spTree>
  </p:cSld>
  <p:clrMapOvr>
    <a:masterClrMapping xmlns:a="http://schemas.openxmlformats.org/drawingml/2006/main"/>
  </p:clrMapOvr>
</p:sld>
</file>