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872a8d1ab447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573c15ef414845"/>
  </p:sldMasterIdLst>
  <p:sldIdLst>
    <p:sldId xmlns:r="http://schemas.openxmlformats.org/officeDocument/2006/relationships" id="256" r:id="R98939183441247eb"/>
    <p:sldId xmlns:r="http://schemas.openxmlformats.org/officeDocument/2006/relationships" id="257" r:id="R622886cd20d24f3b"/>
    <p:sldId xmlns:r="http://schemas.openxmlformats.org/officeDocument/2006/relationships" id="258" r:id="R057ff9eecefe46fd"/>
    <p:sldId xmlns:r="http://schemas.openxmlformats.org/officeDocument/2006/relationships" id="259" r:id="R1360db2b9b654853"/>
    <p:sldId xmlns:r="http://schemas.openxmlformats.org/officeDocument/2006/relationships" id="260" r:id="Rc318d407673d4895"/>
    <p:sldId xmlns:r="http://schemas.openxmlformats.org/officeDocument/2006/relationships" id="261" r:id="R92b931f4a85a4cf7"/>
    <p:sldId xmlns:r="http://schemas.openxmlformats.org/officeDocument/2006/relationships" id="262" r:id="Rd0d9dae6943c40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573c15ef414845" /><Relationship Type="http://schemas.openxmlformats.org/officeDocument/2006/relationships/slide" Target="/ppt/slides/slide1.xml" Id="R98939183441247eb" /><Relationship Type="http://schemas.openxmlformats.org/officeDocument/2006/relationships/slide" Target="/ppt/slides/slide2.xml" Id="R622886cd20d24f3b" /><Relationship Type="http://schemas.openxmlformats.org/officeDocument/2006/relationships/slide" Target="/ppt/slides/slide3.xml" Id="R057ff9eecefe46fd" /><Relationship Type="http://schemas.openxmlformats.org/officeDocument/2006/relationships/slide" Target="/ppt/slides/slide4.xml" Id="R1360db2b9b654853" /><Relationship Type="http://schemas.openxmlformats.org/officeDocument/2006/relationships/slide" Target="/ppt/slides/slide5.xml" Id="Rc318d407673d4895" /><Relationship Type="http://schemas.openxmlformats.org/officeDocument/2006/relationships/slide" Target="/ppt/slides/slide6.xml" Id="R92b931f4a85a4cf7" /><Relationship Type="http://schemas.openxmlformats.org/officeDocument/2006/relationships/slide" Target="/ppt/slides/slide7.xml" Id="Rd0d9dae6943c40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fbb945877745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a00f1562b4e63" /><Relationship Type="http://schemas.openxmlformats.org/officeDocument/2006/relationships/theme" Target="/ppt/slideMasters/theme/theme1.xml" Id="R2a18e1e540934c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aa00f1562b4e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aab63e54c48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e4beaac7846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d6b920d1245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d25fab1c143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3ea07f85845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2517037dc44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14d06c7a342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DUFLA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DUFLA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DUFLA HOLDING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DUFLA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DUFLA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DUFLA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−37 299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1 578 933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DUFLA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ERIK DOBLOUG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DUFLA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Nordåsvegen 330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833 820 192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DUFLA HOLDING AS</a:t>
            </a:r>
          </a:p>
        </p:txBody>
      </p:sp>
    </p:spTree>
  </p:cSld>
  <p:clrMapOvr>
    <a:masterClrMapping xmlns:a="http://schemas.openxmlformats.org/drawingml/2006/main"/>
  </p:clrMapOvr>
</p:sld>
</file>