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a6248cc68d43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44725ed4f34cfa"/>
  </p:sldMasterIdLst>
  <p:sldIdLst>
    <p:sldId xmlns:r="http://schemas.openxmlformats.org/officeDocument/2006/relationships" id="256" r:id="R2355c39a614643b2"/>
    <p:sldId xmlns:r="http://schemas.openxmlformats.org/officeDocument/2006/relationships" id="257" r:id="R9228c1b8e74c4a5e"/>
    <p:sldId xmlns:r="http://schemas.openxmlformats.org/officeDocument/2006/relationships" id="258" r:id="R86684f85aad3426d"/>
    <p:sldId xmlns:r="http://schemas.openxmlformats.org/officeDocument/2006/relationships" id="259" r:id="R15f56271a56a45a9"/>
    <p:sldId xmlns:r="http://schemas.openxmlformats.org/officeDocument/2006/relationships" id="260" r:id="R1cae9018cd5e47df"/>
    <p:sldId xmlns:r="http://schemas.openxmlformats.org/officeDocument/2006/relationships" id="261" r:id="Rd21b726702fe4743"/>
    <p:sldId xmlns:r="http://schemas.openxmlformats.org/officeDocument/2006/relationships" id="262" r:id="R0c86c45246374c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4725ed4f34cfa" /><Relationship Type="http://schemas.openxmlformats.org/officeDocument/2006/relationships/slide" Target="/ppt/slides/slide1.xml" Id="R2355c39a614643b2" /><Relationship Type="http://schemas.openxmlformats.org/officeDocument/2006/relationships/slide" Target="/ppt/slides/slide2.xml" Id="R9228c1b8e74c4a5e" /><Relationship Type="http://schemas.openxmlformats.org/officeDocument/2006/relationships/slide" Target="/ppt/slides/slide3.xml" Id="R86684f85aad3426d" /><Relationship Type="http://schemas.openxmlformats.org/officeDocument/2006/relationships/slide" Target="/ppt/slides/slide4.xml" Id="R15f56271a56a45a9" /><Relationship Type="http://schemas.openxmlformats.org/officeDocument/2006/relationships/slide" Target="/ppt/slides/slide5.xml" Id="R1cae9018cd5e47df" /><Relationship Type="http://schemas.openxmlformats.org/officeDocument/2006/relationships/slide" Target="/ppt/slides/slide6.xml" Id="Rd21b726702fe4743" /><Relationship Type="http://schemas.openxmlformats.org/officeDocument/2006/relationships/slide" Target="/ppt/slides/slide7.xml" Id="R0c86c45246374c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d78590e0a41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b3872bbab4a6b" /><Relationship Type="http://schemas.openxmlformats.org/officeDocument/2006/relationships/theme" Target="/ppt/slideMasters/theme/theme1.xml" Id="Re47d7c30cf6840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5b3872bbab4a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daf26cc9e49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f523a33ab4c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57a9013f846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ab13b43d045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8e8a713be4d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83332f3a14f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81c1b42e748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CLP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420 041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LUND PERSSON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833 775 812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CLP HOLDING AS</a:t>
            </a:r>
          </a:p>
        </p:txBody>
      </p:sp>
    </p:spTree>
  </p:cSld>
  <p:clrMapOvr>
    <a:masterClrMapping xmlns:a="http://schemas.openxmlformats.org/drawingml/2006/main"/>
  </p:clrMapOvr>
</p:sld>
</file>