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9644dc5611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f715fd3e9e49a6"/>
  </p:sldMasterIdLst>
  <p:sldIdLst>
    <p:sldId xmlns:r="http://schemas.openxmlformats.org/officeDocument/2006/relationships" id="256" r:id="Rc1558a2a59bb40af"/>
    <p:sldId xmlns:r="http://schemas.openxmlformats.org/officeDocument/2006/relationships" id="257" r:id="Rbdaf545191ed4394"/>
    <p:sldId xmlns:r="http://schemas.openxmlformats.org/officeDocument/2006/relationships" id="258" r:id="R6aee44201a2f4639"/>
    <p:sldId xmlns:r="http://schemas.openxmlformats.org/officeDocument/2006/relationships" id="259" r:id="Rd0ee8ed4298248e4"/>
    <p:sldId xmlns:r="http://schemas.openxmlformats.org/officeDocument/2006/relationships" id="260" r:id="R5eaae5f4b6fe4a1e"/>
    <p:sldId xmlns:r="http://schemas.openxmlformats.org/officeDocument/2006/relationships" id="261" r:id="Rdeb8583efa7546b9"/>
    <p:sldId xmlns:r="http://schemas.openxmlformats.org/officeDocument/2006/relationships" id="262" r:id="R2fad02d4855646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715fd3e9e49a6" /><Relationship Type="http://schemas.openxmlformats.org/officeDocument/2006/relationships/slide" Target="/ppt/slides/slide1.xml" Id="Rc1558a2a59bb40af" /><Relationship Type="http://schemas.openxmlformats.org/officeDocument/2006/relationships/slide" Target="/ppt/slides/slide2.xml" Id="Rbdaf545191ed4394" /><Relationship Type="http://schemas.openxmlformats.org/officeDocument/2006/relationships/slide" Target="/ppt/slides/slide3.xml" Id="R6aee44201a2f4639" /><Relationship Type="http://schemas.openxmlformats.org/officeDocument/2006/relationships/slide" Target="/ppt/slides/slide4.xml" Id="Rd0ee8ed4298248e4" /><Relationship Type="http://schemas.openxmlformats.org/officeDocument/2006/relationships/slide" Target="/ppt/slides/slide5.xml" Id="R5eaae5f4b6fe4a1e" /><Relationship Type="http://schemas.openxmlformats.org/officeDocument/2006/relationships/slide" Target="/ppt/slides/slide6.xml" Id="Rdeb8583efa7546b9" /><Relationship Type="http://schemas.openxmlformats.org/officeDocument/2006/relationships/slide" Target="/ppt/slides/slide7.xml" Id="R2fad02d4855646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9752ed959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b8563702542bf" /><Relationship Type="http://schemas.openxmlformats.org/officeDocument/2006/relationships/theme" Target="/ppt/slideMasters/theme/theme1.xml" Id="Rf73cd92b9bf5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fb85637025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b75d5984245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4f46cdaa4a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0e48ad5df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635525c4c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3a2fa559644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373e891a043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12735fe164e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BRIMER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BRIMER FINANCE AS ble etablert [år] og holder til i Kvamsøy.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309 089 052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BRIMER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6087 Kvamsøy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www.brimer.no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833 737 112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