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fabed26b184d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25da34485419f"/>
  </p:sldMasterIdLst>
  <p:sldIdLst>
    <p:sldId xmlns:r="http://schemas.openxmlformats.org/officeDocument/2006/relationships" id="256" r:id="R74460c65a0c74d2f"/>
    <p:sldId xmlns:r="http://schemas.openxmlformats.org/officeDocument/2006/relationships" id="257" r:id="R225e6c61b693427a"/>
    <p:sldId xmlns:r="http://schemas.openxmlformats.org/officeDocument/2006/relationships" id="258" r:id="R12981c1aee5c4158"/>
    <p:sldId xmlns:r="http://schemas.openxmlformats.org/officeDocument/2006/relationships" id="259" r:id="R6a7334ecf5d648cf"/>
    <p:sldId xmlns:r="http://schemas.openxmlformats.org/officeDocument/2006/relationships" id="260" r:id="R04c4f53d99274ef0"/>
    <p:sldId xmlns:r="http://schemas.openxmlformats.org/officeDocument/2006/relationships" id="261" r:id="R844e2500ab48441d"/>
    <p:sldId xmlns:r="http://schemas.openxmlformats.org/officeDocument/2006/relationships" id="262" r:id="Rff521bc5ffb64d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25da34485419f" /><Relationship Type="http://schemas.openxmlformats.org/officeDocument/2006/relationships/slide" Target="/ppt/slides/slide1.xml" Id="R74460c65a0c74d2f" /><Relationship Type="http://schemas.openxmlformats.org/officeDocument/2006/relationships/slide" Target="/ppt/slides/slide2.xml" Id="R225e6c61b693427a" /><Relationship Type="http://schemas.openxmlformats.org/officeDocument/2006/relationships/slide" Target="/ppt/slides/slide3.xml" Id="R12981c1aee5c4158" /><Relationship Type="http://schemas.openxmlformats.org/officeDocument/2006/relationships/slide" Target="/ppt/slides/slide4.xml" Id="R6a7334ecf5d648cf" /><Relationship Type="http://schemas.openxmlformats.org/officeDocument/2006/relationships/slide" Target="/ppt/slides/slide5.xml" Id="R04c4f53d99274ef0" /><Relationship Type="http://schemas.openxmlformats.org/officeDocument/2006/relationships/slide" Target="/ppt/slides/slide6.xml" Id="R844e2500ab48441d" /><Relationship Type="http://schemas.openxmlformats.org/officeDocument/2006/relationships/slide" Target="/ppt/slides/slide7.xml" Id="Rff521bc5ffb64d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82e04244b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d2eb40a644ca1" /><Relationship Type="http://schemas.openxmlformats.org/officeDocument/2006/relationships/theme" Target="/ppt/slideMasters/theme/theme1.xml" Id="Rc3ad7281a425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d2eb40a644c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e19807dfd40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6a2d8624e48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de2cc53ef41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a35e3b76f45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af0ecdf3f40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539ac8a07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bd42ec67c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INJOSO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INJOSO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INJOSO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INJOSO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INJOSO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INJOSO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11 525 061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11 601 774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INJOSO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SOMMER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INJOSO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js95176114@gmail.com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833 491 512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INJOSO AS</a:t>
            </a:r>
          </a:p>
        </p:txBody>
      </p:sp>
    </p:spTree>
  </p:cSld>
  <p:clrMapOvr>
    <a:masterClrMapping xmlns:a="http://schemas.openxmlformats.org/drawingml/2006/main"/>
  </p:clrMapOvr>
</p:sld>
</file>