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e1faacc37245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116b81b50f44b8"/>
  </p:sldMasterIdLst>
  <p:sldIdLst>
    <p:sldId xmlns:r="http://schemas.openxmlformats.org/officeDocument/2006/relationships" id="256" r:id="Reeab81ac59654be2"/>
    <p:sldId xmlns:r="http://schemas.openxmlformats.org/officeDocument/2006/relationships" id="257" r:id="Rff021d942c564aae"/>
    <p:sldId xmlns:r="http://schemas.openxmlformats.org/officeDocument/2006/relationships" id="258" r:id="R6753297242354201"/>
    <p:sldId xmlns:r="http://schemas.openxmlformats.org/officeDocument/2006/relationships" id="259" r:id="Rc5cb7986bf674822"/>
    <p:sldId xmlns:r="http://schemas.openxmlformats.org/officeDocument/2006/relationships" id="260" r:id="Rf3c0e1b163ca4040"/>
    <p:sldId xmlns:r="http://schemas.openxmlformats.org/officeDocument/2006/relationships" id="261" r:id="R13d6e5ff7d2848c4"/>
    <p:sldId xmlns:r="http://schemas.openxmlformats.org/officeDocument/2006/relationships" id="262" r:id="Rdd7dcda806c744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16b81b50f44b8" /><Relationship Type="http://schemas.openxmlformats.org/officeDocument/2006/relationships/slide" Target="/ppt/slides/slide1.xml" Id="Reeab81ac59654be2" /><Relationship Type="http://schemas.openxmlformats.org/officeDocument/2006/relationships/slide" Target="/ppt/slides/slide2.xml" Id="Rff021d942c564aae" /><Relationship Type="http://schemas.openxmlformats.org/officeDocument/2006/relationships/slide" Target="/ppt/slides/slide3.xml" Id="R6753297242354201" /><Relationship Type="http://schemas.openxmlformats.org/officeDocument/2006/relationships/slide" Target="/ppt/slides/slide4.xml" Id="Rc5cb7986bf674822" /><Relationship Type="http://schemas.openxmlformats.org/officeDocument/2006/relationships/slide" Target="/ppt/slides/slide5.xml" Id="Rf3c0e1b163ca4040" /><Relationship Type="http://schemas.openxmlformats.org/officeDocument/2006/relationships/slide" Target="/ppt/slides/slide6.xml" Id="R13d6e5ff7d2848c4" /><Relationship Type="http://schemas.openxmlformats.org/officeDocument/2006/relationships/slide" Target="/ppt/slides/slide7.xml" Id="Rdd7dcda806c744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2c63aa0c045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90766b12a4d55" /><Relationship Type="http://schemas.openxmlformats.org/officeDocument/2006/relationships/theme" Target="/ppt/slideMasters/theme/theme1.xml" Id="R1846b2ef25a2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c90766b12a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2470865d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e7ebfb959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9f5a5db50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f3e2503f9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61276ef1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90529c819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65076c7f9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HØGT &amp; LÅGT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HØGT &amp; LÅGT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378 351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ANDREASSEN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ANDREASSEN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833 485 792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HØGT &amp; LÅGT HOLDING AS</a:t>
            </a:r>
          </a:p>
        </p:txBody>
      </p:sp>
    </p:spTree>
  </p:cSld>
  <p:clrMapOvr>
    <a:masterClrMapping xmlns:a="http://schemas.openxmlformats.org/drawingml/2006/main"/>
  </p:clrMapOvr>
</p:sld>
</file>