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d1dd7b39c1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224487d3047c9"/>
  </p:sldMasterIdLst>
  <p:sldIdLst>
    <p:sldId xmlns:r="http://schemas.openxmlformats.org/officeDocument/2006/relationships" id="256" r:id="Ra9c42e460e5843f4"/>
    <p:sldId xmlns:r="http://schemas.openxmlformats.org/officeDocument/2006/relationships" id="257" r:id="R16fdb330139f4028"/>
    <p:sldId xmlns:r="http://schemas.openxmlformats.org/officeDocument/2006/relationships" id="258" r:id="R7c40462917994cda"/>
    <p:sldId xmlns:r="http://schemas.openxmlformats.org/officeDocument/2006/relationships" id="259" r:id="Rd91826336d7e4bae"/>
    <p:sldId xmlns:r="http://schemas.openxmlformats.org/officeDocument/2006/relationships" id="260" r:id="R6de72285f3164734"/>
    <p:sldId xmlns:r="http://schemas.openxmlformats.org/officeDocument/2006/relationships" id="261" r:id="R666f9efcb8b6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224487d3047c9" /><Relationship Type="http://schemas.openxmlformats.org/officeDocument/2006/relationships/slide" Target="/ppt/slides/slide1.xml" Id="Ra9c42e460e5843f4" /><Relationship Type="http://schemas.openxmlformats.org/officeDocument/2006/relationships/slide" Target="/ppt/slides/slide2.xml" Id="R16fdb330139f4028" /><Relationship Type="http://schemas.openxmlformats.org/officeDocument/2006/relationships/slide" Target="/ppt/slides/slide3.xml" Id="R7c40462917994cda" /><Relationship Type="http://schemas.openxmlformats.org/officeDocument/2006/relationships/slide" Target="/ppt/slides/slide4.xml" Id="Rd91826336d7e4bae" /><Relationship Type="http://schemas.openxmlformats.org/officeDocument/2006/relationships/slide" Target="/ppt/slides/slide5.xml" Id="R6de72285f3164734" /><Relationship Type="http://schemas.openxmlformats.org/officeDocument/2006/relationships/slide" Target="/ppt/slides/slide6.xml" Id="R666f9efcb8b6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858de954c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76e789d024ed4" /><Relationship Type="http://schemas.openxmlformats.org/officeDocument/2006/relationships/theme" Target="/ppt/slideMasters/theme/theme1.xml" Id="R0d44b36501a947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76e789d02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8b1c3aa0c40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1c3fe83c246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a7a497f9e45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e02f1875b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1bc0093f4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878e34059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 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 TECH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 TECH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Grønnerødvegen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3719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833 410 962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 TECH AS</a:t>
            </a:r>
          </a:p>
        </p:txBody>
      </p:sp>
    </p:spTree>
  </p:cSld>
  <p:clrMapOvr>
    <a:masterClrMapping xmlns:a="http://schemas.openxmlformats.org/drawingml/2006/main"/>
  </p:clrMapOvr>
</p:sld>
</file>