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9709a81f9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ebadc2d0dc4fdb"/>
  </p:sldMasterIdLst>
  <p:sldIdLst>
    <p:sldId xmlns:r="http://schemas.openxmlformats.org/officeDocument/2006/relationships" id="256" r:id="R468fa84a6db6495b"/>
    <p:sldId xmlns:r="http://schemas.openxmlformats.org/officeDocument/2006/relationships" id="257" r:id="R35f524ac5a0f409d"/>
    <p:sldId xmlns:r="http://schemas.openxmlformats.org/officeDocument/2006/relationships" id="258" r:id="R4f18c509978d4c8f"/>
    <p:sldId xmlns:r="http://schemas.openxmlformats.org/officeDocument/2006/relationships" id="259" r:id="R72dc660c43904f40"/>
    <p:sldId xmlns:r="http://schemas.openxmlformats.org/officeDocument/2006/relationships" id="260" r:id="R03136afd230f4377"/>
    <p:sldId xmlns:r="http://schemas.openxmlformats.org/officeDocument/2006/relationships" id="261" r:id="R5d0b1317f38842fc"/>
    <p:sldId xmlns:r="http://schemas.openxmlformats.org/officeDocument/2006/relationships" id="262" r:id="Ra9c1875196f4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badc2d0dc4fdb" /><Relationship Type="http://schemas.openxmlformats.org/officeDocument/2006/relationships/slide" Target="/ppt/slides/slide1.xml" Id="R468fa84a6db6495b" /><Relationship Type="http://schemas.openxmlformats.org/officeDocument/2006/relationships/slide" Target="/ppt/slides/slide2.xml" Id="R35f524ac5a0f409d" /><Relationship Type="http://schemas.openxmlformats.org/officeDocument/2006/relationships/slide" Target="/ppt/slides/slide3.xml" Id="R4f18c509978d4c8f" /><Relationship Type="http://schemas.openxmlformats.org/officeDocument/2006/relationships/slide" Target="/ppt/slides/slide4.xml" Id="R72dc660c43904f40" /><Relationship Type="http://schemas.openxmlformats.org/officeDocument/2006/relationships/slide" Target="/ppt/slides/slide5.xml" Id="R03136afd230f4377" /><Relationship Type="http://schemas.openxmlformats.org/officeDocument/2006/relationships/slide" Target="/ppt/slides/slide6.xml" Id="R5d0b1317f38842fc" /><Relationship Type="http://schemas.openxmlformats.org/officeDocument/2006/relationships/slide" Target="/ppt/slides/slide7.xml" Id="Ra9c1875196f4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c625c909144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6ad81c73d4044" /><Relationship Type="http://schemas.openxmlformats.org/officeDocument/2006/relationships/theme" Target="/ppt/slideMasters/theme/theme1.xml" Id="R5ffa5d925b44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f6ad81c73d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ae70d2f684f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d3013a9f24b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f354fc5794f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6026afdf148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e6962c045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e51206b8f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3f63d00ef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 &amp; LAMO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&amp; LAMO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 &amp; LAMO MASKIN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&amp; LAMO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&amp; LAMO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&amp; LAMO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8 539 310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3 492 777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&amp; LAMO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ALEKSANDER LØKKE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&amp; LAMO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Stærveien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simon.lokke@hotmail.com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833 228 692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 &amp; LAMO MASKIN AS</a:t>
            </a:r>
          </a:p>
        </p:txBody>
      </p:sp>
    </p:spTree>
  </p:cSld>
  <p:clrMapOvr>
    <a:masterClrMapping xmlns:a="http://schemas.openxmlformats.org/drawingml/2006/main"/>
  </p:clrMapOvr>
</p:sld>
</file>