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a11357d255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8e8775f4cb4082"/>
  </p:sldMasterIdLst>
  <p:sldIdLst>
    <p:sldId xmlns:r="http://schemas.openxmlformats.org/officeDocument/2006/relationships" id="256" r:id="R5cf8ae2e47c14261"/>
    <p:sldId xmlns:r="http://schemas.openxmlformats.org/officeDocument/2006/relationships" id="257" r:id="R4d71059ee3cc4fe5"/>
    <p:sldId xmlns:r="http://schemas.openxmlformats.org/officeDocument/2006/relationships" id="258" r:id="R236d1b3ad186455b"/>
    <p:sldId xmlns:r="http://schemas.openxmlformats.org/officeDocument/2006/relationships" id="259" r:id="Rd368116336964ee7"/>
    <p:sldId xmlns:r="http://schemas.openxmlformats.org/officeDocument/2006/relationships" id="260" r:id="R7827cf0e87214eed"/>
    <p:sldId xmlns:r="http://schemas.openxmlformats.org/officeDocument/2006/relationships" id="261" r:id="Rbfe8b285e555462c"/>
    <p:sldId xmlns:r="http://schemas.openxmlformats.org/officeDocument/2006/relationships" id="262" r:id="R11e7166e672a43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e8775f4cb4082" /><Relationship Type="http://schemas.openxmlformats.org/officeDocument/2006/relationships/slide" Target="/ppt/slides/slide1.xml" Id="R5cf8ae2e47c14261" /><Relationship Type="http://schemas.openxmlformats.org/officeDocument/2006/relationships/slide" Target="/ppt/slides/slide2.xml" Id="R4d71059ee3cc4fe5" /><Relationship Type="http://schemas.openxmlformats.org/officeDocument/2006/relationships/slide" Target="/ppt/slides/slide3.xml" Id="R236d1b3ad186455b" /><Relationship Type="http://schemas.openxmlformats.org/officeDocument/2006/relationships/slide" Target="/ppt/slides/slide4.xml" Id="Rd368116336964ee7" /><Relationship Type="http://schemas.openxmlformats.org/officeDocument/2006/relationships/slide" Target="/ppt/slides/slide5.xml" Id="R7827cf0e87214eed" /><Relationship Type="http://schemas.openxmlformats.org/officeDocument/2006/relationships/slide" Target="/ppt/slides/slide6.xml" Id="Rbfe8b285e555462c" /><Relationship Type="http://schemas.openxmlformats.org/officeDocument/2006/relationships/slide" Target="/ppt/slides/slide7.xml" Id="R11e7166e672a43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9f22f1af34b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476eebbfa4a4c" /><Relationship Type="http://schemas.openxmlformats.org/officeDocument/2006/relationships/theme" Target="/ppt/slideMasters/theme/theme1.xml" Id="R8696e892839544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476eebbfa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b989671c2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fca87280b43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eb81709e7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0c2850d894c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661b6173142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09bef17b941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487d7310b44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BYMA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JOHN-OLAV AASGAARD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Ekholtveien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832 997 552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