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daa3c74c95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025a971a894060"/>
  </p:sldMasterIdLst>
  <p:sldIdLst>
    <p:sldId xmlns:r="http://schemas.openxmlformats.org/officeDocument/2006/relationships" id="256" r:id="R6196100f0cbe4b6a"/>
    <p:sldId xmlns:r="http://schemas.openxmlformats.org/officeDocument/2006/relationships" id="257" r:id="R5c2317c670f44051"/>
    <p:sldId xmlns:r="http://schemas.openxmlformats.org/officeDocument/2006/relationships" id="258" r:id="R55dc16ba3f004029"/>
    <p:sldId xmlns:r="http://schemas.openxmlformats.org/officeDocument/2006/relationships" id="259" r:id="Re73c09313409467d"/>
    <p:sldId xmlns:r="http://schemas.openxmlformats.org/officeDocument/2006/relationships" id="260" r:id="Rf5dd723016414e30"/>
    <p:sldId xmlns:r="http://schemas.openxmlformats.org/officeDocument/2006/relationships" id="261" r:id="Rf3db0023f3404dc7"/>
    <p:sldId xmlns:r="http://schemas.openxmlformats.org/officeDocument/2006/relationships" id="262" r:id="R77631f947a134a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25a971a894060" /><Relationship Type="http://schemas.openxmlformats.org/officeDocument/2006/relationships/slide" Target="/ppt/slides/slide1.xml" Id="R6196100f0cbe4b6a" /><Relationship Type="http://schemas.openxmlformats.org/officeDocument/2006/relationships/slide" Target="/ppt/slides/slide2.xml" Id="R5c2317c670f44051" /><Relationship Type="http://schemas.openxmlformats.org/officeDocument/2006/relationships/slide" Target="/ppt/slides/slide3.xml" Id="R55dc16ba3f004029" /><Relationship Type="http://schemas.openxmlformats.org/officeDocument/2006/relationships/slide" Target="/ppt/slides/slide4.xml" Id="Re73c09313409467d" /><Relationship Type="http://schemas.openxmlformats.org/officeDocument/2006/relationships/slide" Target="/ppt/slides/slide5.xml" Id="Rf5dd723016414e30" /><Relationship Type="http://schemas.openxmlformats.org/officeDocument/2006/relationships/slide" Target="/ppt/slides/slide6.xml" Id="Rf3db0023f3404dc7" /><Relationship Type="http://schemas.openxmlformats.org/officeDocument/2006/relationships/slide" Target="/ppt/slides/slide7.xml" Id="R77631f947a134a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8ed146ca646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812385f6140a0" /><Relationship Type="http://schemas.openxmlformats.org/officeDocument/2006/relationships/theme" Target="/ppt/slideMasters/theme/theme1.xml" Id="R8f0090d973014a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812385f61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ee40c0009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a281ac49c49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f6e1bffe74f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3656be21f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c37de363a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2db38796d48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43223379f4a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GRAMOD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GRAMOD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1 082 841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2 898 911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6 137 622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GRANLI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GRAMOD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Byggmester Modalen AS, Hæstadveien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832 903 442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GRAMOD AS</a:t>
            </a:r>
          </a:p>
        </p:txBody>
      </p:sp>
    </p:spTree>
  </p:cSld>
  <p:clrMapOvr>
    <a:masterClrMapping xmlns:a="http://schemas.openxmlformats.org/drawingml/2006/main"/>
  </p:clrMapOvr>
</p:sld>
</file>