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ffa781e14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a01f5e93e4cd7"/>
  </p:sldMasterIdLst>
  <p:sldIdLst>
    <p:sldId xmlns:r="http://schemas.openxmlformats.org/officeDocument/2006/relationships" id="256" r:id="R7af9bfc48414441f"/>
    <p:sldId xmlns:r="http://schemas.openxmlformats.org/officeDocument/2006/relationships" id="257" r:id="Re118a41fe07f4902"/>
    <p:sldId xmlns:r="http://schemas.openxmlformats.org/officeDocument/2006/relationships" id="258" r:id="R9801ab8e7fae424e"/>
    <p:sldId xmlns:r="http://schemas.openxmlformats.org/officeDocument/2006/relationships" id="259" r:id="R5e0c74c712e04a56"/>
    <p:sldId xmlns:r="http://schemas.openxmlformats.org/officeDocument/2006/relationships" id="260" r:id="R2750f9e13b954b06"/>
    <p:sldId xmlns:r="http://schemas.openxmlformats.org/officeDocument/2006/relationships" id="261" r:id="Rd48ef94cdb4a4f93"/>
    <p:sldId xmlns:r="http://schemas.openxmlformats.org/officeDocument/2006/relationships" id="262" r:id="R23910078be48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a01f5e93e4cd7" /><Relationship Type="http://schemas.openxmlformats.org/officeDocument/2006/relationships/slide" Target="/ppt/slides/slide1.xml" Id="R7af9bfc48414441f" /><Relationship Type="http://schemas.openxmlformats.org/officeDocument/2006/relationships/slide" Target="/ppt/slides/slide2.xml" Id="Re118a41fe07f4902" /><Relationship Type="http://schemas.openxmlformats.org/officeDocument/2006/relationships/slide" Target="/ppt/slides/slide3.xml" Id="R9801ab8e7fae424e" /><Relationship Type="http://schemas.openxmlformats.org/officeDocument/2006/relationships/slide" Target="/ppt/slides/slide4.xml" Id="R5e0c74c712e04a56" /><Relationship Type="http://schemas.openxmlformats.org/officeDocument/2006/relationships/slide" Target="/ppt/slides/slide5.xml" Id="R2750f9e13b954b06" /><Relationship Type="http://schemas.openxmlformats.org/officeDocument/2006/relationships/slide" Target="/ppt/slides/slide6.xml" Id="Rd48ef94cdb4a4f93" /><Relationship Type="http://schemas.openxmlformats.org/officeDocument/2006/relationships/slide" Target="/ppt/slides/slide7.xml" Id="R23910078be48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53399200c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fbfcc52b24852" /><Relationship Type="http://schemas.openxmlformats.org/officeDocument/2006/relationships/theme" Target="/ppt/slideMasters/theme/theme1.xml" Id="Rf21b05e30ec2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ffbfcc52b248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625160df645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2d3934421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2e9bb923d41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4ed9d03894a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378868080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b0c4847be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6f4a2547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371 703 326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−6 354 345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−35 713 326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356 437 419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815 346 849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VALEDO PARTNERS IV AB  –  40,3 %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VALEDO PARTNERS IV AB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BOGEY II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MUNNA ACC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BOGEY II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MUNNA ACC AS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HOLDING AS</a:t>
            </a:r>
          </a:p>
        </p:txBody>
      </p:sp>
    </p:spTree>
  </p:cSld>
  <p:clrMapOvr>
    <a:masterClrMapping xmlns:a="http://schemas.openxmlformats.org/drawingml/2006/main"/>
  </p:clrMapOvr>
</p:sld>
</file>