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b58393a75440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d7ea3dd5ab4652"/>
  </p:sldMasterIdLst>
  <p:sldIdLst>
    <p:sldId xmlns:r="http://schemas.openxmlformats.org/officeDocument/2006/relationships" id="256" r:id="R8f516c3406ee48c2"/>
    <p:sldId xmlns:r="http://schemas.openxmlformats.org/officeDocument/2006/relationships" id="257" r:id="Re7c25fc014b04b7d"/>
    <p:sldId xmlns:r="http://schemas.openxmlformats.org/officeDocument/2006/relationships" id="258" r:id="Rbd0e2931dbd3499a"/>
    <p:sldId xmlns:r="http://schemas.openxmlformats.org/officeDocument/2006/relationships" id="259" r:id="R2384f2f53d5e4bed"/>
    <p:sldId xmlns:r="http://schemas.openxmlformats.org/officeDocument/2006/relationships" id="260" r:id="Rdaa470967c92466b"/>
    <p:sldId xmlns:r="http://schemas.openxmlformats.org/officeDocument/2006/relationships" id="261" r:id="Rfaeb05f537ac480e"/>
    <p:sldId xmlns:r="http://schemas.openxmlformats.org/officeDocument/2006/relationships" id="262" r:id="Rf7e35ddd1cd34f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d7ea3dd5ab4652" /><Relationship Type="http://schemas.openxmlformats.org/officeDocument/2006/relationships/slide" Target="/ppt/slides/slide1.xml" Id="R8f516c3406ee48c2" /><Relationship Type="http://schemas.openxmlformats.org/officeDocument/2006/relationships/slide" Target="/ppt/slides/slide2.xml" Id="Re7c25fc014b04b7d" /><Relationship Type="http://schemas.openxmlformats.org/officeDocument/2006/relationships/slide" Target="/ppt/slides/slide3.xml" Id="Rbd0e2931dbd3499a" /><Relationship Type="http://schemas.openxmlformats.org/officeDocument/2006/relationships/slide" Target="/ppt/slides/slide4.xml" Id="R2384f2f53d5e4bed" /><Relationship Type="http://schemas.openxmlformats.org/officeDocument/2006/relationships/slide" Target="/ppt/slides/slide5.xml" Id="Rdaa470967c92466b" /><Relationship Type="http://schemas.openxmlformats.org/officeDocument/2006/relationships/slide" Target="/ppt/slides/slide6.xml" Id="Rfaeb05f537ac480e" /><Relationship Type="http://schemas.openxmlformats.org/officeDocument/2006/relationships/slide" Target="/ppt/slides/slide7.xml" Id="Rf7e35ddd1cd34f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0803068fb642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5a3d5163f4dde" /><Relationship Type="http://schemas.openxmlformats.org/officeDocument/2006/relationships/theme" Target="/ppt/slideMasters/theme/theme1.xml" Id="R99bab81acd2e40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a5a3d5163f4d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269b92c454a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c338e4f664c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620b929894d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ef4b8ec8d4a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bf65fcacd43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495865c8b47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5a766b54a42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KJIBLOM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KJIBLOM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KJIBLOM AS ble etablert [år] og holder til i Rong.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KJIBLOM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KJIBLOM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KJIBLOM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332 873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4 686 420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4 697 740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KJIBLOM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INGE BLOM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KJIBLOM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Inge Blom, Skomakarbakken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5337 Rong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832 688 002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KJIBLOM AS</a:t>
            </a:r>
          </a:p>
        </p:txBody>
      </p:sp>
    </p:spTree>
  </p:cSld>
  <p:clrMapOvr>
    <a:masterClrMapping xmlns:a="http://schemas.openxmlformats.org/drawingml/2006/main"/>
  </p:clrMapOvr>
</p:sld>
</file>