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2994206424c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231f3bb5a54d50"/>
  </p:sldMasterIdLst>
  <p:sldIdLst>
    <p:sldId xmlns:r="http://schemas.openxmlformats.org/officeDocument/2006/relationships" id="256" r:id="Rf7c27498f4184331"/>
    <p:sldId xmlns:r="http://schemas.openxmlformats.org/officeDocument/2006/relationships" id="257" r:id="Re35997472f184995"/>
    <p:sldId xmlns:r="http://schemas.openxmlformats.org/officeDocument/2006/relationships" id="258" r:id="R0c4b0fdc3bcd4bf0"/>
    <p:sldId xmlns:r="http://schemas.openxmlformats.org/officeDocument/2006/relationships" id="259" r:id="R9ace30a5507d4454"/>
    <p:sldId xmlns:r="http://schemas.openxmlformats.org/officeDocument/2006/relationships" id="260" r:id="Ra19fd0d476074a72"/>
    <p:sldId xmlns:r="http://schemas.openxmlformats.org/officeDocument/2006/relationships" id="261" r:id="R9bb0c14f41e841a1"/>
    <p:sldId xmlns:r="http://schemas.openxmlformats.org/officeDocument/2006/relationships" id="262" r:id="Rc044a7e0a902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31f3bb5a54d50" /><Relationship Type="http://schemas.openxmlformats.org/officeDocument/2006/relationships/slide" Target="/ppt/slides/slide1.xml" Id="Rf7c27498f4184331" /><Relationship Type="http://schemas.openxmlformats.org/officeDocument/2006/relationships/slide" Target="/ppt/slides/slide2.xml" Id="Re35997472f184995" /><Relationship Type="http://schemas.openxmlformats.org/officeDocument/2006/relationships/slide" Target="/ppt/slides/slide3.xml" Id="R0c4b0fdc3bcd4bf0" /><Relationship Type="http://schemas.openxmlformats.org/officeDocument/2006/relationships/slide" Target="/ppt/slides/slide4.xml" Id="R9ace30a5507d4454" /><Relationship Type="http://schemas.openxmlformats.org/officeDocument/2006/relationships/slide" Target="/ppt/slides/slide5.xml" Id="Ra19fd0d476074a72" /><Relationship Type="http://schemas.openxmlformats.org/officeDocument/2006/relationships/slide" Target="/ppt/slides/slide6.xml" Id="R9bb0c14f41e841a1" /><Relationship Type="http://schemas.openxmlformats.org/officeDocument/2006/relationships/slide" Target="/ppt/slides/slide7.xml" Id="Rc044a7e0a902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f7de0da77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2d4f2eeee41b8" /><Relationship Type="http://schemas.openxmlformats.org/officeDocument/2006/relationships/theme" Target="/ppt/slideMasters/theme/theme1.xml" Id="R907505c743e0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2d4f2eeee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e3e92aef540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9f0021c5448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c6d4fbf2b4b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61fa6903f4a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dff9c1f7a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7ebe3861a4a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5ec01c0aa4e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KONSTRUKSJONSGRUPPEN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KONSTRUKSJONSGRUPPEN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KONSTRUKSJONSGRUPPEN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KONSTRUKSJONSGRUPPEN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KONSTRUKSJONSGRUPPEN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KONSTRUKSJONSGRUPPEN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2 039 647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62 686 448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65 303 962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KONSTRUKSJONSGRUPPEN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KONSTRUKSJONSGRUPPEN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Nøstegaten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832 685 372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KONSTRUKSJONSGRUPPEN AS</a:t>
            </a:r>
          </a:p>
        </p:txBody>
      </p:sp>
    </p:spTree>
  </p:cSld>
  <p:clrMapOvr>
    <a:masterClrMapping xmlns:a="http://schemas.openxmlformats.org/drawingml/2006/main"/>
  </p:clrMapOvr>
</p:sld>
</file>