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6603111ff9a423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c785f083ef74616"/>
  </p:sldMasterIdLst>
  <p:sldIdLst>
    <p:sldId xmlns:r="http://schemas.openxmlformats.org/officeDocument/2006/relationships" id="256" r:id="R50df87b4cdad473b"/>
    <p:sldId xmlns:r="http://schemas.openxmlformats.org/officeDocument/2006/relationships" id="257" r:id="R18a99a9e75ea4127"/>
    <p:sldId xmlns:r="http://schemas.openxmlformats.org/officeDocument/2006/relationships" id="258" r:id="R6153892ba51e4159"/>
    <p:sldId xmlns:r="http://schemas.openxmlformats.org/officeDocument/2006/relationships" id="259" r:id="Ree9864b8b3cb471e"/>
    <p:sldId xmlns:r="http://schemas.openxmlformats.org/officeDocument/2006/relationships" id="260" r:id="Rb86e584274594399"/>
    <p:sldId xmlns:r="http://schemas.openxmlformats.org/officeDocument/2006/relationships" id="261" r:id="R079c49359cce4538"/>
    <p:sldId xmlns:r="http://schemas.openxmlformats.org/officeDocument/2006/relationships" id="262" r:id="R7da23df0e470480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c785f083ef74616" /><Relationship Type="http://schemas.openxmlformats.org/officeDocument/2006/relationships/slide" Target="/ppt/slides/slide1.xml" Id="R50df87b4cdad473b" /><Relationship Type="http://schemas.openxmlformats.org/officeDocument/2006/relationships/slide" Target="/ppt/slides/slide2.xml" Id="R18a99a9e75ea4127" /><Relationship Type="http://schemas.openxmlformats.org/officeDocument/2006/relationships/slide" Target="/ppt/slides/slide3.xml" Id="R6153892ba51e4159" /><Relationship Type="http://schemas.openxmlformats.org/officeDocument/2006/relationships/slide" Target="/ppt/slides/slide4.xml" Id="Ree9864b8b3cb471e" /><Relationship Type="http://schemas.openxmlformats.org/officeDocument/2006/relationships/slide" Target="/ppt/slides/slide5.xml" Id="Rb86e584274594399" /><Relationship Type="http://schemas.openxmlformats.org/officeDocument/2006/relationships/slide" Target="/ppt/slides/slide6.xml" Id="R079c49359cce4538" /><Relationship Type="http://schemas.openxmlformats.org/officeDocument/2006/relationships/slide" Target="/ppt/slides/slide7.xml" Id="R7da23df0e470480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f74a0f633e7439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07ea98b9d54d98" /><Relationship Type="http://schemas.openxmlformats.org/officeDocument/2006/relationships/theme" Target="/ppt/slideMasters/theme/theme1.xml" Id="R8258d7676ba34f5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307ea98b9d54d9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28c0899ded44a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5a09a1c68b415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81dab1e40c43c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a9488dec5841b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904a1a32404b0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fb34b57cb04b4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e9e2212fb546c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JEB1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JEB1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JEB1 HOLDING AS ble etablert [år] og holder til i Greåker.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JEB1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JEB1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JEB1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−8 750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−8 750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791 058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960 917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JEB1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 ERIK BRAATHEN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JEB1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Vistergrenda 76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1719 Greåker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832 595 942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JEB1 HOLDING AS</a:t>
            </a:r>
          </a:p>
        </p:txBody>
      </p:sp>
    </p:spTree>
  </p:cSld>
  <p:clrMapOvr>
    <a:masterClrMapping xmlns:a="http://schemas.openxmlformats.org/drawingml/2006/main"/>
  </p:clrMapOvr>
</p:sld>
</file>