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9e741b47944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7847eb15914b91"/>
  </p:sldMasterIdLst>
  <p:sldIdLst>
    <p:sldId xmlns:r="http://schemas.openxmlformats.org/officeDocument/2006/relationships" id="256" r:id="R6616e84741454831"/>
    <p:sldId xmlns:r="http://schemas.openxmlformats.org/officeDocument/2006/relationships" id="257" r:id="R0d403b4bb8c44ff0"/>
    <p:sldId xmlns:r="http://schemas.openxmlformats.org/officeDocument/2006/relationships" id="258" r:id="R206b7e40561f4af5"/>
    <p:sldId xmlns:r="http://schemas.openxmlformats.org/officeDocument/2006/relationships" id="259" r:id="R4832efb7f7884b68"/>
    <p:sldId xmlns:r="http://schemas.openxmlformats.org/officeDocument/2006/relationships" id="260" r:id="Ra31b6f4075374a50"/>
    <p:sldId xmlns:r="http://schemas.openxmlformats.org/officeDocument/2006/relationships" id="261" r:id="Ra57a760c756e48c7"/>
    <p:sldId xmlns:r="http://schemas.openxmlformats.org/officeDocument/2006/relationships" id="262" r:id="Ra1e869f0c68a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847eb15914b91" /><Relationship Type="http://schemas.openxmlformats.org/officeDocument/2006/relationships/slide" Target="/ppt/slides/slide1.xml" Id="R6616e84741454831" /><Relationship Type="http://schemas.openxmlformats.org/officeDocument/2006/relationships/slide" Target="/ppt/slides/slide2.xml" Id="R0d403b4bb8c44ff0" /><Relationship Type="http://schemas.openxmlformats.org/officeDocument/2006/relationships/slide" Target="/ppt/slides/slide3.xml" Id="R206b7e40561f4af5" /><Relationship Type="http://schemas.openxmlformats.org/officeDocument/2006/relationships/slide" Target="/ppt/slides/slide4.xml" Id="R4832efb7f7884b68" /><Relationship Type="http://schemas.openxmlformats.org/officeDocument/2006/relationships/slide" Target="/ppt/slides/slide5.xml" Id="Ra31b6f4075374a50" /><Relationship Type="http://schemas.openxmlformats.org/officeDocument/2006/relationships/slide" Target="/ppt/slides/slide6.xml" Id="Ra57a760c756e48c7" /><Relationship Type="http://schemas.openxmlformats.org/officeDocument/2006/relationships/slide" Target="/ppt/slides/slide7.xml" Id="Ra1e869f0c68a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a366ad0a840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ec79c98fd46be" /><Relationship Type="http://schemas.openxmlformats.org/officeDocument/2006/relationships/theme" Target="/ppt/slideMasters/theme/theme1.xml" Id="R1608577727ea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ec79c98fd46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5be78101b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95163e39449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9fdc1a5074c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9048396e447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3f260650442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f1ed219334f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21a6ba7604e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JANMO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1 040 080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ARILD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1739H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832 583 022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JANMO AS</a:t>
            </a:r>
          </a:p>
        </p:txBody>
      </p:sp>
    </p:spTree>
  </p:cSld>
  <p:clrMapOvr>
    <a:masterClrMapping xmlns:a="http://schemas.openxmlformats.org/drawingml/2006/main"/>
  </p:clrMapOvr>
</p:sld>
</file>