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0617b609ac4a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b8979ece3543c9"/>
  </p:sldMasterIdLst>
  <p:sldIdLst>
    <p:sldId xmlns:r="http://schemas.openxmlformats.org/officeDocument/2006/relationships" id="256" r:id="R73126ecb7e3d4eca"/>
    <p:sldId xmlns:r="http://schemas.openxmlformats.org/officeDocument/2006/relationships" id="257" r:id="Ra03292c360c74f3c"/>
    <p:sldId xmlns:r="http://schemas.openxmlformats.org/officeDocument/2006/relationships" id="258" r:id="R7247d70a63c64685"/>
    <p:sldId xmlns:r="http://schemas.openxmlformats.org/officeDocument/2006/relationships" id="259" r:id="Raec6bba30fe54dbe"/>
    <p:sldId xmlns:r="http://schemas.openxmlformats.org/officeDocument/2006/relationships" id="260" r:id="R84920b82e40d4a06"/>
    <p:sldId xmlns:r="http://schemas.openxmlformats.org/officeDocument/2006/relationships" id="261" r:id="R4e8dde8aab5d48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b8979ece3543c9" /><Relationship Type="http://schemas.openxmlformats.org/officeDocument/2006/relationships/slide" Target="/ppt/slides/slide1.xml" Id="R73126ecb7e3d4eca" /><Relationship Type="http://schemas.openxmlformats.org/officeDocument/2006/relationships/slide" Target="/ppt/slides/slide2.xml" Id="Ra03292c360c74f3c" /><Relationship Type="http://schemas.openxmlformats.org/officeDocument/2006/relationships/slide" Target="/ppt/slides/slide3.xml" Id="R7247d70a63c64685" /><Relationship Type="http://schemas.openxmlformats.org/officeDocument/2006/relationships/slide" Target="/ppt/slides/slide4.xml" Id="Raec6bba30fe54dbe" /><Relationship Type="http://schemas.openxmlformats.org/officeDocument/2006/relationships/slide" Target="/ppt/slides/slide5.xml" Id="R84920b82e40d4a06" /><Relationship Type="http://schemas.openxmlformats.org/officeDocument/2006/relationships/slide" Target="/ppt/slides/slide6.xml" Id="R4e8dde8aab5d48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5c4661ae1b47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85b5fb4ed4ca9" /><Relationship Type="http://schemas.openxmlformats.org/officeDocument/2006/relationships/theme" Target="/ppt/slideMasters/theme/theme1.xml" Id="R5da58eb578b740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985b5fb4ed4c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baa0d249140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05d42f8bb4c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97d9f4fe64f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32dee24ea4f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5017f81e445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0107887ac4b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S.A SKRETTING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S.A SKRETTING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S.A SKRETTING HOLDING AS ble etablert [år] og holder til i Varhaug.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S.A SKRETTING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S.A SKRETTING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S.A SKRETTING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ATLE SKRETTING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S.A SKRETTING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Ualand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4360 Varhaug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832 547 662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S.A SKRETTING HOLDING AS</a:t>
            </a:r>
          </a:p>
        </p:txBody>
      </p:sp>
    </p:spTree>
  </p:cSld>
  <p:clrMapOvr>
    <a:masterClrMapping xmlns:a="http://schemas.openxmlformats.org/drawingml/2006/main"/>
  </p:clrMapOvr>
</p:sld>
</file>