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ebae7234ad43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3e0aa3245451f"/>
  </p:sldMasterIdLst>
  <p:sldIdLst>
    <p:sldId xmlns:r="http://schemas.openxmlformats.org/officeDocument/2006/relationships" id="256" r:id="R4a54f05aa7f645b8"/>
    <p:sldId xmlns:r="http://schemas.openxmlformats.org/officeDocument/2006/relationships" id="257" r:id="R01828d6a327b471e"/>
    <p:sldId xmlns:r="http://schemas.openxmlformats.org/officeDocument/2006/relationships" id="258" r:id="R4008a33065764ac1"/>
    <p:sldId xmlns:r="http://schemas.openxmlformats.org/officeDocument/2006/relationships" id="259" r:id="R56f7726f5abc4bf9"/>
    <p:sldId xmlns:r="http://schemas.openxmlformats.org/officeDocument/2006/relationships" id="260" r:id="R80bd8f2d40f44174"/>
    <p:sldId xmlns:r="http://schemas.openxmlformats.org/officeDocument/2006/relationships" id="261" r:id="R72c4d3382fde40fd"/>
    <p:sldId xmlns:r="http://schemas.openxmlformats.org/officeDocument/2006/relationships" id="262" r:id="Rd5c7c199fa8b4c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3e0aa3245451f" /><Relationship Type="http://schemas.openxmlformats.org/officeDocument/2006/relationships/slide" Target="/ppt/slides/slide1.xml" Id="R4a54f05aa7f645b8" /><Relationship Type="http://schemas.openxmlformats.org/officeDocument/2006/relationships/slide" Target="/ppt/slides/slide2.xml" Id="R01828d6a327b471e" /><Relationship Type="http://schemas.openxmlformats.org/officeDocument/2006/relationships/slide" Target="/ppt/slides/slide3.xml" Id="R4008a33065764ac1" /><Relationship Type="http://schemas.openxmlformats.org/officeDocument/2006/relationships/slide" Target="/ppt/slides/slide4.xml" Id="R56f7726f5abc4bf9" /><Relationship Type="http://schemas.openxmlformats.org/officeDocument/2006/relationships/slide" Target="/ppt/slides/slide5.xml" Id="R80bd8f2d40f44174" /><Relationship Type="http://schemas.openxmlformats.org/officeDocument/2006/relationships/slide" Target="/ppt/slides/slide6.xml" Id="R72c4d3382fde40fd" /><Relationship Type="http://schemas.openxmlformats.org/officeDocument/2006/relationships/slide" Target="/ppt/slides/slide7.xml" Id="Rd5c7c199fa8b4c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0b6cf39ae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e21ea2f0f4a18" /><Relationship Type="http://schemas.openxmlformats.org/officeDocument/2006/relationships/theme" Target="/ppt/slideMasters/theme/theme1.xml" Id="R92bbd1f2d26d4e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e21ea2f0f4a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7b832c92647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9dd1da68a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88931131d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c48e5ac3b47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12d0251bf47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468d8df004b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efb8b687c46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PRAXIS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PRAXIS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PRAXIS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PRAXIS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PRAXIS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PRAXIS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3 124 947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−206 598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PRAXIS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LYCHEGÅRDEN A/S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HEFF INVEST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PRAXIS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Lychegården AS, 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832 545 392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PRAXIS MANAGEMENT AS</a:t>
            </a:r>
          </a:p>
        </p:txBody>
      </p:sp>
    </p:spTree>
  </p:cSld>
  <p:clrMapOvr>
    <a:masterClrMapping xmlns:a="http://schemas.openxmlformats.org/drawingml/2006/main"/>
  </p:clrMapOvr>
</p:sld>
</file>