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cf8ebd7ff345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f706fd940a44fc"/>
  </p:sldMasterIdLst>
  <p:sldIdLst>
    <p:sldId xmlns:r="http://schemas.openxmlformats.org/officeDocument/2006/relationships" id="256" r:id="R13289037dcab4aed"/>
    <p:sldId xmlns:r="http://schemas.openxmlformats.org/officeDocument/2006/relationships" id="257" r:id="R0e44e0af0a7a4730"/>
    <p:sldId xmlns:r="http://schemas.openxmlformats.org/officeDocument/2006/relationships" id="258" r:id="R9a6a6056c7e24fca"/>
    <p:sldId xmlns:r="http://schemas.openxmlformats.org/officeDocument/2006/relationships" id="259" r:id="Rec4e02f5eb3d49ce"/>
    <p:sldId xmlns:r="http://schemas.openxmlformats.org/officeDocument/2006/relationships" id="260" r:id="Ra9f1314cf34d4c83"/>
    <p:sldId xmlns:r="http://schemas.openxmlformats.org/officeDocument/2006/relationships" id="261" r:id="R6d2522d1f88e45d5"/>
    <p:sldId xmlns:r="http://schemas.openxmlformats.org/officeDocument/2006/relationships" id="262" r:id="Rb66c1c9e05314e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706fd940a44fc" /><Relationship Type="http://schemas.openxmlformats.org/officeDocument/2006/relationships/slide" Target="/ppt/slides/slide1.xml" Id="R13289037dcab4aed" /><Relationship Type="http://schemas.openxmlformats.org/officeDocument/2006/relationships/slide" Target="/ppt/slides/slide2.xml" Id="R0e44e0af0a7a4730" /><Relationship Type="http://schemas.openxmlformats.org/officeDocument/2006/relationships/slide" Target="/ppt/slides/slide3.xml" Id="R9a6a6056c7e24fca" /><Relationship Type="http://schemas.openxmlformats.org/officeDocument/2006/relationships/slide" Target="/ppt/slides/slide4.xml" Id="Rec4e02f5eb3d49ce" /><Relationship Type="http://schemas.openxmlformats.org/officeDocument/2006/relationships/slide" Target="/ppt/slides/slide5.xml" Id="Ra9f1314cf34d4c83" /><Relationship Type="http://schemas.openxmlformats.org/officeDocument/2006/relationships/slide" Target="/ppt/slides/slide6.xml" Id="R6d2522d1f88e45d5" /><Relationship Type="http://schemas.openxmlformats.org/officeDocument/2006/relationships/slide" Target="/ppt/slides/slide7.xml" Id="Rb66c1c9e05314e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3b52f8b8e46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95a0338ab40f7" /><Relationship Type="http://schemas.openxmlformats.org/officeDocument/2006/relationships/theme" Target="/ppt/slideMasters/theme/theme1.xml" Id="Re2bf7d82f9a4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595a0338ab40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780f95d534a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192e915cd49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f4e59a9bf43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26c54561445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a512117b047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1a0b5bfa746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1c6dc03f54d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JOMÅS &amp; BRINGSVERD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JOMÅS &amp; BRINGSVERD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JOMÅS &amp; BRINGSVERD AS ble etablert [år] og holder til i Froland.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JOMÅS &amp; BRINGSVERD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JOMÅS &amp; BRINGSVERD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JOMÅS &amp; BRINGSVERD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2 458 176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462 368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360 810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1 219 917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JOMÅS &amp; BRINGSVERD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JOMÅS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JOMÅS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BRINGSVERD VVS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JOMÅS &amp; BRINGSVERD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Nidelvvegen 59E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4820 Froland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832 541 222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JOMÅS &amp; BRINGSVERD AS</a:t>
            </a:r>
          </a:p>
        </p:txBody>
      </p:sp>
    </p:spTree>
  </p:cSld>
  <p:clrMapOvr>
    <a:masterClrMapping xmlns:a="http://schemas.openxmlformats.org/drawingml/2006/main"/>
  </p:clrMapOvr>
</p:sld>
</file>